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Josefin Slab"/>
      <p:regular r:id="rId68"/>
      <p:bold r:id="rId69"/>
      <p:italic r:id="rId70"/>
      <p:boldItalic r:id="rId71"/>
    </p:embeddedFont>
    <p:embeddedFont>
      <p:font typeface="Ubuntu"/>
      <p:regular r:id="rId72"/>
      <p:bold r:id="rId73"/>
      <p:italic r:id="rId74"/>
      <p:boldItalic r:id="rId75"/>
    </p:embeddedFont>
    <p:embeddedFont>
      <p:font typeface="Anton"/>
      <p:regular r:id="rId76"/>
    </p:embeddedFont>
    <p:embeddedFont>
      <p:font typeface="Roboto"/>
      <p:regular r:id="rId77"/>
      <p:bold r:id="rId78"/>
      <p:italic r:id="rId79"/>
      <p:boldItalic r:id="rId80"/>
    </p:embeddedFont>
    <p:embeddedFont>
      <p:font typeface="Advent Pro Light"/>
      <p:regular r:id="rId81"/>
      <p:bold r:id="rId82"/>
    </p:embeddedFont>
    <p:embeddedFont>
      <p:font typeface="Advent Pro"/>
      <p:regular r:id="rId83"/>
      <p:bold r:id="rId84"/>
    </p:embeddedFont>
    <p:embeddedFont>
      <p:font typeface="Fira Sans Extra Condensed"/>
      <p:regular r:id="rId85"/>
      <p:bold r:id="rId86"/>
      <p:italic r:id="rId87"/>
      <p:boldItalic r:id="rId88"/>
    </p:embeddedFont>
    <p:embeddedFont>
      <p:font typeface="Open Sans"/>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767585-C277-4FC6-BE46-E83E5A1C2394}">
  <a:tblStyle styleId="{14767585-C277-4FC6-BE46-E83E5A1C23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AdventPro-bold.fntdata"/><Relationship Id="rId83" Type="http://schemas.openxmlformats.org/officeDocument/2006/relationships/font" Target="fonts/AdventPro-regular.fntdata"/><Relationship Id="rId42" Type="http://schemas.openxmlformats.org/officeDocument/2006/relationships/slide" Target="slides/slide37.xml"/><Relationship Id="rId86" Type="http://schemas.openxmlformats.org/officeDocument/2006/relationships/font" Target="fonts/FiraSansExtraCondensed-bold.fntdata"/><Relationship Id="rId41" Type="http://schemas.openxmlformats.org/officeDocument/2006/relationships/slide" Target="slides/slide36.xml"/><Relationship Id="rId85" Type="http://schemas.openxmlformats.org/officeDocument/2006/relationships/font" Target="fonts/FiraSansExtraCondensed-regular.fntdata"/><Relationship Id="rId44" Type="http://schemas.openxmlformats.org/officeDocument/2006/relationships/slide" Target="slides/slide39.xml"/><Relationship Id="rId88" Type="http://schemas.openxmlformats.org/officeDocument/2006/relationships/font" Target="fonts/FiraSansExtraCondensed-boldItalic.fntdata"/><Relationship Id="rId43" Type="http://schemas.openxmlformats.org/officeDocument/2006/relationships/slide" Target="slides/slide38.xml"/><Relationship Id="rId87" Type="http://schemas.openxmlformats.org/officeDocument/2006/relationships/font" Target="fonts/FiraSansExtraCondense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penSans-regular.fntdata"/><Relationship Id="rId80" Type="http://schemas.openxmlformats.org/officeDocument/2006/relationships/font" Target="fonts/Roboto-boldItalic.fntdata"/><Relationship Id="rId82" Type="http://schemas.openxmlformats.org/officeDocument/2006/relationships/font" Target="fonts/AdventProLight-bold.fntdata"/><Relationship Id="rId81" Type="http://schemas.openxmlformats.org/officeDocument/2006/relationships/font" Target="fonts/AdventPro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Ubuntu-bold.fntdata"/><Relationship Id="rId72" Type="http://schemas.openxmlformats.org/officeDocument/2006/relationships/font" Target="fonts/Ubuntu-regular.fntdata"/><Relationship Id="rId31" Type="http://schemas.openxmlformats.org/officeDocument/2006/relationships/slide" Target="slides/slide26.xml"/><Relationship Id="rId75" Type="http://schemas.openxmlformats.org/officeDocument/2006/relationships/font" Target="fonts/Ubuntu-boldItalic.fntdata"/><Relationship Id="rId30" Type="http://schemas.openxmlformats.org/officeDocument/2006/relationships/slide" Target="slides/slide25.xml"/><Relationship Id="rId74" Type="http://schemas.openxmlformats.org/officeDocument/2006/relationships/font" Target="fonts/Ubuntu-italic.fntdata"/><Relationship Id="rId33" Type="http://schemas.openxmlformats.org/officeDocument/2006/relationships/slide" Target="slides/slide28.xml"/><Relationship Id="rId77" Type="http://schemas.openxmlformats.org/officeDocument/2006/relationships/font" Target="fonts/Roboto-regular.fntdata"/><Relationship Id="rId32" Type="http://schemas.openxmlformats.org/officeDocument/2006/relationships/slide" Target="slides/slide27.xml"/><Relationship Id="rId76" Type="http://schemas.openxmlformats.org/officeDocument/2006/relationships/font" Target="fonts/Anton-regular.fntdata"/><Relationship Id="rId35" Type="http://schemas.openxmlformats.org/officeDocument/2006/relationships/slide" Target="slides/slide30.xml"/><Relationship Id="rId79" Type="http://schemas.openxmlformats.org/officeDocument/2006/relationships/font" Target="fonts/Roboto-italic.fntdata"/><Relationship Id="rId34" Type="http://schemas.openxmlformats.org/officeDocument/2006/relationships/slide" Target="slides/slide29.xml"/><Relationship Id="rId78" Type="http://schemas.openxmlformats.org/officeDocument/2006/relationships/font" Target="fonts/Roboto-bold.fntdata"/><Relationship Id="rId71" Type="http://schemas.openxmlformats.org/officeDocument/2006/relationships/font" Target="fonts/JosefinSlab-boldItalic.fntdata"/><Relationship Id="rId70" Type="http://schemas.openxmlformats.org/officeDocument/2006/relationships/font" Target="fonts/JosefinSlab-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JosefinSlab-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JosefinSlab-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OpenSans-italic.fntdata"/><Relationship Id="rId90" Type="http://schemas.openxmlformats.org/officeDocument/2006/relationships/font" Target="fonts/OpenSans-bold.fntdata"/><Relationship Id="rId92" Type="http://schemas.openxmlformats.org/officeDocument/2006/relationships/font" Target="fonts/OpenSans-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reesvg.org/img/Average-prokaryote-cell-en.png" TargetMode="External"/><Relationship Id="rId3" Type="http://schemas.openxmlformats.org/officeDocument/2006/relationships/hyperlink" Target="https://upload.wikimedia.org/wikipedia/commons/1/18/Operon.sv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2/2f/Peptidoglycan-membrane.p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sa=i&amp;url=https%3A%2F%2Fwww.flickr.com%2Fphotos%2F34857812%40N04%2F3256354319&amp;psig=AOvVaw0VIzJiXQrUyjqjIm4xIoNC&amp;ust=1626806111399000&amp;source=images&amp;cd=vfe&amp;ved=0CAsQjRxqFwoTCPCO-5fj7_ECFQAAAAAdAAAAABAO" TargetMode="External"/><Relationship Id="rId3" Type="http://schemas.openxmlformats.org/officeDocument/2006/relationships/hyperlink" Target="https://upload.wikimedia.org/wikipedia/commons/f/ff/96_well_PCR_thermocycler.JPG" TargetMode="External"/><Relationship Id="rId4" Type="http://schemas.openxmlformats.org/officeDocument/2006/relationships/hyperlink" Target="https://upload.wikimedia.org/wikipedia/commons/8/86/Large_Gel_Electrophoresis_Chamber_with_Agarose_gel_inside_-_%283%29.jp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and thank you for taking the time to listen to our presentation! We are UF’s iGEM team, which we’ll be telling you all about in our presentation. We expect this to take between 45 and 50 minutes to give you guys time to ask questions at the end!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e5a968d48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e5a968d48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WIKI team is in charge of coding our website. We start out with a blank slate and our wiki team is basically in charge of coding everything from scratch to build our website.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a few examples of what our website has looked like in the past [</a:t>
            </a:r>
            <a:r>
              <a:rPr b="1" lang="en"/>
              <a:t>click</a:t>
            </a:r>
            <a:r>
              <a:rPr lang="en"/>
              <a:t>], [</a:t>
            </a:r>
            <a:r>
              <a:rPr b="1" lang="en"/>
              <a:t>click</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9e7d0784fe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9e7d0784fe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who is UF iGEM? (click)</a:t>
            </a:r>
            <a:endParaRPr/>
          </a:p>
          <a:p>
            <a:pPr indent="0" lvl="0" marL="0" rtl="0" algn="l">
              <a:spcBef>
                <a:spcPts val="0"/>
              </a:spcBef>
              <a:spcAft>
                <a:spcPts val="0"/>
              </a:spcAft>
              <a:buNone/>
            </a:pPr>
            <a:r>
              <a:rPr lang="en"/>
              <a:t>We are a team of scientists (click)</a:t>
            </a:r>
            <a:endParaRPr/>
          </a:p>
          <a:p>
            <a:pPr indent="0" lvl="0" marL="0" rtl="0" algn="l">
              <a:spcBef>
                <a:spcPts val="0"/>
              </a:spcBef>
              <a:spcAft>
                <a:spcPts val="0"/>
              </a:spcAft>
              <a:buNone/>
            </a:pPr>
            <a:r>
              <a:rPr lang="en"/>
              <a:t>Programmers (click)</a:t>
            </a:r>
            <a:endParaRPr/>
          </a:p>
          <a:p>
            <a:pPr indent="0" lvl="0" marL="0" rtl="0" algn="l">
              <a:spcBef>
                <a:spcPts val="0"/>
              </a:spcBef>
              <a:spcAft>
                <a:spcPts val="0"/>
              </a:spcAft>
              <a:buNone/>
            </a:pPr>
            <a:r>
              <a:rPr lang="en"/>
              <a:t>Engineers (click)</a:t>
            </a:r>
            <a:endParaRPr/>
          </a:p>
          <a:p>
            <a:pPr indent="0" lvl="0" marL="0" rtl="0" algn="l">
              <a:spcBef>
                <a:spcPts val="0"/>
              </a:spcBef>
              <a:spcAft>
                <a:spcPts val="0"/>
              </a:spcAft>
              <a:buNone/>
            </a:pPr>
            <a:r>
              <a:rPr lang="en"/>
              <a:t>And </a:t>
            </a:r>
            <a:r>
              <a:rPr lang="en"/>
              <a:t>artists</a:t>
            </a:r>
            <a:r>
              <a:rPr lang="en"/>
              <a:t> (click)</a:t>
            </a:r>
            <a:endParaRPr/>
          </a:p>
          <a:p>
            <a:pPr indent="0" lvl="0" marL="0" rtl="0" algn="l">
              <a:spcBef>
                <a:spcPts val="0"/>
              </a:spcBef>
              <a:spcAft>
                <a:spcPts val="0"/>
              </a:spcAft>
              <a:buNone/>
            </a:pPr>
            <a:r>
              <a:rPr lang="en"/>
              <a:t>From multiple colleges across campus (click twice)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e5a968d48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e5a968d48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isn’t everyone, but just a few of highlight the diversity of backgrounds and education focus we have.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this is to emphasize that iGEM is a diverse competition in many ways-- we come from different educational backgrounds, different cultural backgrounds, working on a diverse array of projects and compete at an international level, where each team is diverse in its own way. We hope that this encourages you in the audience to be excited to </a:t>
            </a:r>
            <a:r>
              <a:rPr lang="en"/>
              <a:t>participate</a:t>
            </a:r>
            <a:r>
              <a:rPr lang="en"/>
              <a:t> in such diverse competitions and open to new ideas and new people.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e5a968d48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e5a968d48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section 2! We’re going to go over an introduction to our project, the background information, and the goals we set for ourselves. We hope that you guys are really able to learn about what the research process looks like in its most “organic” sense as we take you through our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Bacteria img src:</a:t>
            </a:r>
            <a:endParaRPr/>
          </a:p>
          <a:p>
            <a:pPr indent="0" lvl="0" marL="0" rtl="0" algn="l">
              <a:spcBef>
                <a:spcPts val="0"/>
              </a:spcBef>
              <a:spcAft>
                <a:spcPts val="0"/>
              </a:spcAft>
              <a:buNone/>
            </a:pPr>
            <a:r>
              <a:rPr lang="en" u="sng">
                <a:solidFill>
                  <a:schemeClr val="hlink"/>
                </a:solidFill>
                <a:hlinkClick r:id="rId2"/>
              </a:rPr>
              <a:t>https://freesvg.org/img/Average-prokaryote-cell-en.png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Lac operon:</a:t>
            </a:r>
            <a:endParaRPr/>
          </a:p>
          <a:p>
            <a:pPr indent="0" lvl="0" marL="0" rtl="0" algn="l">
              <a:spcBef>
                <a:spcPts val="0"/>
              </a:spcBef>
              <a:spcAft>
                <a:spcPts val="0"/>
              </a:spcAft>
              <a:buNone/>
            </a:pPr>
            <a:r>
              <a:rPr lang="en" u="sng">
                <a:solidFill>
                  <a:schemeClr val="hlink"/>
                </a:solidFill>
                <a:hlinkClick r:id="rId3"/>
              </a:rPr>
              <a:t>https://upload.wikimedia.org/wikipedia/commons/1/18/Operon.svg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e519dcd67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e519dcd6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wanted to tackle a problem! Everyone on the team is </a:t>
            </a:r>
            <a:r>
              <a:rPr lang="en"/>
              <a:t>passionate about solving a problem, and with the wide variety of backgrounds we come from we knew we could tackle just about anything. To figure out just what idea we wanted, we had a LOT of zoom meetings [</a:t>
            </a:r>
            <a:r>
              <a:rPr b="1" lang="en"/>
              <a:t>click</a:t>
            </a:r>
            <a:r>
              <a:rPr lang="en"/>
              <a:t>]  just creating different presentations [</a:t>
            </a:r>
            <a:r>
              <a:rPr b="1" lang="en"/>
              <a:t>click</a:t>
            </a:r>
            <a:r>
              <a:rPr lang="en"/>
              <a:t>] and brainstorming different ideas [</a:t>
            </a:r>
            <a:r>
              <a:rPr b="1" lang="en"/>
              <a:t>click</a:t>
            </a:r>
            <a:r>
              <a:rPr lang="en"/>
              <a:t> twice]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ended up choosing to tackle a project related to [switch slides]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e519dcd6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e519dcd6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ANTIBIOTIC RESISTANCE!</a:t>
            </a:r>
            <a:endParaRPr/>
          </a:p>
          <a:p>
            <a:pPr indent="0" lvl="0" marL="0" rtl="0" algn="l">
              <a:spcBef>
                <a:spcPts val="0"/>
              </a:spcBef>
              <a:spcAft>
                <a:spcPts val="0"/>
              </a:spcAft>
              <a:buNone/>
            </a:pPr>
            <a:r>
              <a:rPr lang="en"/>
              <a:t>[</a:t>
            </a:r>
            <a:r>
              <a:rPr b="1" lang="en"/>
              <a:t>click</a:t>
            </a:r>
            <a:r>
              <a:rPr lang="en"/>
              <a:t>] </a:t>
            </a:r>
            <a:endParaRPr/>
          </a:p>
          <a:p>
            <a:pPr indent="0" lvl="0" marL="0" rtl="0" algn="l">
              <a:spcBef>
                <a:spcPts val="0"/>
              </a:spcBef>
              <a:spcAft>
                <a:spcPts val="0"/>
              </a:spcAft>
              <a:buNone/>
            </a:pPr>
            <a:r>
              <a:rPr lang="en"/>
              <a:t>So… what is that exactly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Does anyone in the audience want to type into the chat or go off of mute on what they think antibiotic resistance is?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9e7d0784fe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9e7d0784fe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rgbClr val="FFFFFF"/>
                </a:highlight>
                <a:latin typeface="Open Sans"/>
                <a:ea typeface="Open Sans"/>
                <a:cs typeface="Open Sans"/>
                <a:sym typeface="Open Sans"/>
              </a:rPr>
              <a:t>Antibiotic resistance happens when germs like bacteria and fungi develop the ability to defeat the drugs designed to kill them. That means the germs are not killed and continue to grow.</a:t>
            </a:r>
            <a:endParaRPr sz="13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highlight>
                  <a:srgbClr val="FFFFFF"/>
                </a:highlight>
                <a:latin typeface="Open Sans"/>
                <a:ea typeface="Open Sans"/>
                <a:cs typeface="Open Sans"/>
                <a:sym typeface="Open Sans"/>
              </a:rPr>
              <a:t>Infections caused by antibiotic-resistant germs are difficult, and sometimes impossible, to treat. In most cases, antibiotic-resistant infections require extended hospital stays, additional follow-up doctor visits, and costly and toxic alternatives.</a:t>
            </a:r>
            <a:endParaRPr sz="13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highlight>
                  <a:srgbClr val="FFFFFF"/>
                </a:highlight>
                <a:latin typeface="Open Sans"/>
                <a:ea typeface="Open Sans"/>
                <a:cs typeface="Open Sans"/>
                <a:sym typeface="Open Sans"/>
              </a:rPr>
              <a:t>Antibiotic resistance does not mean the body is becoming resistant to antibiotics; it is that bacteria have become resistant to the antibiotics designed to kill them.</a:t>
            </a:r>
            <a:endParaRPr sz="1300">
              <a:solidFill>
                <a:schemeClr val="dk1"/>
              </a:solidFill>
              <a:highlight>
                <a:srgbClr val="FFFFFF"/>
              </a:highlight>
              <a:latin typeface="Open Sans"/>
              <a:ea typeface="Open Sans"/>
              <a:cs typeface="Open Sans"/>
              <a:sym typeface="Open Sans"/>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e519dcd67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e519dcd6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rgbClr val="FFFFFF"/>
                </a:highlight>
                <a:latin typeface="Open Sans"/>
                <a:ea typeface="Open Sans"/>
                <a:cs typeface="Open Sans"/>
                <a:sym typeface="Open Sans"/>
              </a:rPr>
              <a:t>Antibiotic resistance has the potential to affect people at any stage of life, as well as the healthcare, veterinary, and agriculture industries, making it one of the world’s most urgent public health problems.</a:t>
            </a:r>
            <a:endParaRPr sz="13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highlight>
                  <a:srgbClr val="FFFFFF"/>
                </a:highlight>
                <a:latin typeface="Open Sans"/>
                <a:ea typeface="Open Sans"/>
                <a:cs typeface="Open Sans"/>
                <a:sym typeface="Open Sans"/>
              </a:rPr>
              <a:t>Each year in the U.S., at least 2.8 million people are infected with antibiotic-resistant bacteria or fungi, and more than 35,000 people die as a result.</a:t>
            </a:r>
            <a:endParaRPr sz="13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highlight>
                  <a:srgbClr val="FFFFFF"/>
                </a:highlight>
                <a:latin typeface="Open Sans"/>
                <a:ea typeface="Open Sans"/>
                <a:cs typeface="Open Sans"/>
                <a:sym typeface="Open Sans"/>
              </a:rPr>
              <a:t>No one can completely avoid the risk of resistant infections, but some people are at greater risk than others (for example, people with chronic illnesses). If antibiotics lose their effectiveness, then we lose the ability to treat infections and control public health threats.</a:t>
            </a:r>
            <a:endParaRPr sz="13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highlight>
                  <a:srgbClr val="FFFFFF"/>
                </a:highlight>
                <a:latin typeface="Open Sans"/>
                <a:ea typeface="Open Sans"/>
                <a:cs typeface="Open Sans"/>
                <a:sym typeface="Open Sans"/>
              </a:rPr>
              <a:t>Many medical advances are dependent on the ability to fight infections using antibiotics, including joint replacements, organ transplants, cancer therapy, and treatment of chronic diseases like diabetes, asthma, and rheumatoid arthritis.</a:t>
            </a:r>
            <a:endParaRPr sz="1300">
              <a:solidFill>
                <a:schemeClr val="dk1"/>
              </a:solidFill>
              <a:highlight>
                <a:srgbClr val="FFFFFF"/>
              </a:highlight>
              <a:latin typeface="Open Sans"/>
              <a:ea typeface="Open Sans"/>
              <a:cs typeface="Open Sans"/>
              <a:sym typeface="Open Sans"/>
            </a:endParaRPr>
          </a:p>
          <a:p>
            <a:pPr indent="0" lvl="0" marL="0" rtl="0" algn="l">
              <a:spcBef>
                <a:spcPts val="1200"/>
              </a:spcBef>
              <a:spcAft>
                <a:spcPts val="0"/>
              </a:spcAft>
              <a:buNone/>
            </a:pPr>
            <a:r>
              <a:t/>
            </a:r>
            <a:endParaRPr sz="1300">
              <a:solidFill>
                <a:schemeClr val="dk1"/>
              </a:solidFill>
              <a:highlight>
                <a:srgbClr val="FFFFFF"/>
              </a:highlight>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e519dcd67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e519dcd67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have our first vocabulary alert that we want you all to be aware of!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e519dcd67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e519dcd67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purposes, antibiotic resistance is also referred to as antimicrobial resistance or drug resistance. While there is a difference, that doesn’t really concern our project. In most </a:t>
            </a:r>
            <a:r>
              <a:rPr lang="en"/>
              <a:t>scenarios</a:t>
            </a:r>
            <a:r>
              <a:rPr lang="en"/>
              <a:t> in fact, they all mean the same thing. So when you’re watching the news or reading an article about a new scientific advancement, assume that this all means the same thing.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9e7d0784f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9e7d0784f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going to be the outline of our presentation today. We’re going to start by introducing iGEM to you, followed by giving you all a brief introduction to us, the team. Then, we’re going to </a:t>
            </a:r>
            <a:r>
              <a:rPr lang="en"/>
              <a:t>introduce</a:t>
            </a:r>
            <a:r>
              <a:rPr lang="en"/>
              <a:t> our project to you all, which is related to fighting pathogens using novel mechanisms to fight antibiotic resistance. We’ll begin by giving you all the context to our project, </a:t>
            </a:r>
            <a:r>
              <a:rPr lang="en"/>
              <a:t>relevant context to the premise of our project, and then introduce our goals. Then, we will go over the actual science stuff in the project, where we hope you may learn something new! Lastly, we’ll finish off by sharing an opportunity with you where you can get involved to help contribute to our project and possibly receive some perks of your own by doing this.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e519dcd676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e519dcd67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Where does antibiotic resistance even come from?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e519dcf53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e519dcf53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your classes in elementary and middle school on Darwin’s principals of evolution. Well they are at play here. We’re going to review them really quickly before explaining how they apply to bacteria.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these]</a:t>
            </a:r>
            <a:endParaRPr/>
          </a:p>
          <a:p>
            <a:pPr indent="0" lvl="0" marL="0" rtl="0" algn="l">
              <a:spcBef>
                <a:spcPts val="0"/>
              </a:spcBef>
              <a:spcAft>
                <a:spcPts val="0"/>
              </a:spcAft>
              <a:buNone/>
            </a:pPr>
            <a:r>
              <a:rPr lang="en" sz="1600">
                <a:solidFill>
                  <a:srgbClr val="2D406A"/>
                </a:solidFill>
                <a:latin typeface="Advent Pro"/>
                <a:ea typeface="Advent Pro"/>
                <a:cs typeface="Advent Pro"/>
                <a:sym typeface="Advent Pro"/>
              </a:rPr>
              <a:t>Individuals in a population show variation</a:t>
            </a:r>
            <a:endParaRPr sz="1600">
              <a:solidFill>
                <a:srgbClr val="2D406A"/>
              </a:solidFill>
              <a:latin typeface="Advent Pro"/>
              <a:ea typeface="Advent Pro"/>
              <a:cs typeface="Advent Pro"/>
              <a:sym typeface="Advent Pro"/>
            </a:endParaRPr>
          </a:p>
          <a:p>
            <a:pPr indent="0" lvl="0" marL="0" rtl="0" algn="l">
              <a:spcBef>
                <a:spcPts val="0"/>
              </a:spcBef>
              <a:spcAft>
                <a:spcPts val="0"/>
              </a:spcAft>
              <a:buNone/>
            </a:pPr>
            <a:r>
              <a:rPr lang="en" sz="1600">
                <a:solidFill>
                  <a:srgbClr val="2D406A"/>
                </a:solidFill>
                <a:latin typeface="Advent Pro"/>
                <a:ea typeface="Advent Pro"/>
                <a:cs typeface="Advent Pro"/>
                <a:sym typeface="Advent Pro"/>
              </a:rPr>
              <a:t>Variations can be inherited</a:t>
            </a:r>
            <a:endParaRPr sz="1600">
              <a:solidFill>
                <a:srgbClr val="2D406A"/>
              </a:solidFill>
              <a:latin typeface="Advent Pro"/>
              <a:ea typeface="Advent Pro"/>
              <a:cs typeface="Advent Pro"/>
              <a:sym typeface="Advent Pro"/>
            </a:endParaRPr>
          </a:p>
          <a:p>
            <a:pPr indent="0" lvl="0" marL="0" rtl="0" algn="l">
              <a:spcBef>
                <a:spcPts val="0"/>
              </a:spcBef>
              <a:spcAft>
                <a:spcPts val="0"/>
              </a:spcAft>
              <a:buNone/>
            </a:pPr>
            <a:r>
              <a:rPr lang="en" sz="1600">
                <a:solidFill>
                  <a:srgbClr val="2D406A"/>
                </a:solidFill>
                <a:latin typeface="Advent Pro"/>
                <a:ea typeface="Advent Pro"/>
                <a:cs typeface="Advent Pro"/>
                <a:sym typeface="Advent Pro"/>
              </a:rPr>
              <a:t>Organisms have more offspring that can survive under normal circumstances</a:t>
            </a:r>
            <a:endParaRPr sz="1600">
              <a:solidFill>
                <a:srgbClr val="2D406A"/>
              </a:solidFill>
              <a:latin typeface="Advent Pro"/>
              <a:ea typeface="Advent Pro"/>
              <a:cs typeface="Advent Pro"/>
              <a:sym typeface="Advent Pro"/>
            </a:endParaRPr>
          </a:p>
          <a:p>
            <a:pPr indent="0" lvl="0" marL="0" rtl="0" algn="l">
              <a:spcBef>
                <a:spcPts val="0"/>
              </a:spcBef>
              <a:spcAft>
                <a:spcPts val="0"/>
              </a:spcAft>
              <a:buNone/>
            </a:pPr>
            <a:r>
              <a:rPr lang="en" sz="1600">
                <a:solidFill>
                  <a:srgbClr val="2D406A"/>
                </a:solidFill>
                <a:latin typeface="Advent Pro"/>
                <a:ea typeface="Advent Pro"/>
                <a:cs typeface="Advent Pro"/>
                <a:sym typeface="Advent Pro"/>
              </a:rPr>
              <a:t>Variations that increase reproductive success will have a greater chance of being passed on from generation to generation </a:t>
            </a:r>
            <a:endParaRPr sz="1600">
              <a:solidFill>
                <a:srgbClr val="2D406A"/>
              </a:solidFill>
              <a:latin typeface="Advent Pro"/>
              <a:ea typeface="Advent Pro"/>
              <a:cs typeface="Advent Pro"/>
              <a:sym typeface="Advent Pro"/>
            </a:endParaRPr>
          </a:p>
          <a:p>
            <a:pPr indent="0" lvl="0" marL="0" rtl="0" algn="l">
              <a:spcBef>
                <a:spcPts val="0"/>
              </a:spcBef>
              <a:spcAft>
                <a:spcPts val="0"/>
              </a:spcAft>
              <a:buNone/>
            </a:pPr>
            <a:r>
              <a:rPr lang="en" sz="1600">
                <a:solidFill>
                  <a:srgbClr val="2D406A"/>
                </a:solidFill>
                <a:latin typeface="Advent Pro"/>
                <a:ea typeface="Advent Pro"/>
                <a:cs typeface="Advent Pro"/>
                <a:sym typeface="Advent Pro"/>
              </a:rPr>
              <a:t>A population will slowly change over time in response to the environment</a:t>
            </a:r>
            <a:endParaRPr sz="1600">
              <a:solidFill>
                <a:srgbClr val="2D406A"/>
              </a:solidFill>
              <a:latin typeface="Advent Pro"/>
              <a:ea typeface="Advent Pro"/>
              <a:cs typeface="Advent Pro"/>
              <a:sym typeface="Advent Pro"/>
            </a:endParaRPr>
          </a:p>
          <a:p>
            <a:pPr indent="0" lvl="0" marL="0" rtl="0" algn="l">
              <a:spcBef>
                <a:spcPts val="0"/>
              </a:spcBef>
              <a:spcAft>
                <a:spcPts val="0"/>
              </a:spcAft>
              <a:buNone/>
            </a:pPr>
            <a:r>
              <a:t/>
            </a:r>
            <a:endParaRPr sz="1600">
              <a:solidFill>
                <a:srgbClr val="2D406A"/>
              </a:solidFill>
              <a:latin typeface="Advent Pro"/>
              <a:ea typeface="Advent Pro"/>
              <a:cs typeface="Advent Pro"/>
              <a:sym typeface="Advent Pro"/>
            </a:endParaRPr>
          </a:p>
          <a:p>
            <a:pPr indent="0" lvl="0" marL="0" rtl="0" algn="l">
              <a:spcBef>
                <a:spcPts val="0"/>
              </a:spcBef>
              <a:spcAft>
                <a:spcPts val="0"/>
              </a:spcAft>
              <a:buNone/>
            </a:pPr>
            <a:r>
              <a:t/>
            </a:r>
            <a:endParaRPr sz="1600">
              <a:solidFill>
                <a:srgbClr val="2D406A"/>
              </a:solidFill>
              <a:latin typeface="Advent Pro"/>
              <a:ea typeface="Advent Pro"/>
              <a:cs typeface="Advent Pro"/>
              <a:sym typeface="Advent Pr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e519dcf53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e519dcf53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terms of evolution, [ just read the slide]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600">
              <a:solidFill>
                <a:srgbClr val="2D406A"/>
              </a:solidFill>
              <a:latin typeface="Advent Pro"/>
              <a:ea typeface="Advent Pro"/>
              <a:cs typeface="Advent Pro"/>
              <a:sym typeface="Advent Pro"/>
            </a:endParaRPr>
          </a:p>
          <a:p>
            <a:pPr indent="0" lvl="0" marL="0" rtl="0" algn="l">
              <a:spcBef>
                <a:spcPts val="0"/>
              </a:spcBef>
              <a:spcAft>
                <a:spcPts val="0"/>
              </a:spcAft>
              <a:buNone/>
            </a:pPr>
            <a:r>
              <a:t/>
            </a:r>
            <a:endParaRPr sz="1600">
              <a:solidFill>
                <a:srgbClr val="2D406A"/>
              </a:solidFill>
              <a:latin typeface="Advent Pro"/>
              <a:ea typeface="Advent Pro"/>
              <a:cs typeface="Advent Pro"/>
              <a:sym typeface="Advent Pr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e519dcf53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e519dcf53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graphic illustrates just that, where [read]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e519dcf53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e519dcf53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e519dcd676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e519dcd676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Antibiotic resistance comes from this cycle, and each graphic you see contributes to where antibiotic resistance “comes from” and how it perpetuates.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e519dcf53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e519dcf53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e519dcf5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e519dcf5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e519dcd67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e519dcd67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e519dcd67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e519dcd67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Open Sans"/>
                <a:ea typeface="Open Sans"/>
                <a:cs typeface="Open Sans"/>
                <a:sym typeface="Open Sans"/>
              </a:rPr>
              <a:t>Penicillin, the first commercialized antibiotic, was discovered in 1928 by Alexander Fleming. Ever since, there has been discovery and acknowledgement of resistance alongside the discovery of new antibiotics. In fact, germs will always look for ways to survive and resist new drugs. More and more, germs are sharing their resistance with one another, making it harder for us to keep up.</a:t>
            </a:r>
            <a:endParaRPr sz="13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3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 sz="1300">
                <a:solidFill>
                  <a:schemeClr val="dk1"/>
                </a:solidFill>
                <a:highlight>
                  <a:srgbClr val="FFFFFF"/>
                </a:highlight>
                <a:latin typeface="Open Sans"/>
                <a:ea typeface="Open Sans"/>
                <a:cs typeface="Open Sans"/>
                <a:sym typeface="Open Sans"/>
              </a:rPr>
              <a:t>If you look at this chart, notice how little after an antibiotic is released that a resistant germ is identified. For example, just a year after penicillin was first released a resistant germ was identified. Identified! That means it was in circulation, infecting people well before it was even identified. </a:t>
            </a:r>
            <a:endParaRPr sz="13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3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 sz="1300">
                <a:solidFill>
                  <a:schemeClr val="dk1"/>
                </a:solidFill>
                <a:highlight>
                  <a:srgbClr val="FFFFFF"/>
                </a:highlight>
                <a:latin typeface="Open Sans"/>
                <a:ea typeface="Open Sans"/>
                <a:cs typeface="Open Sans"/>
                <a:sym typeface="Open Sans"/>
              </a:rPr>
              <a:t>We’ll go through this chart super quickly, because these are antibiotics that are super important to be aware of. </a:t>
            </a:r>
            <a:endParaRPr sz="13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 sz="1300">
                <a:solidFill>
                  <a:schemeClr val="dk1"/>
                </a:solidFill>
                <a:highlight>
                  <a:srgbClr val="FFFFFF"/>
                </a:highlight>
                <a:latin typeface="Open Sans"/>
                <a:ea typeface="Open Sans"/>
                <a:cs typeface="Open Sans"/>
                <a:sym typeface="Open Sans"/>
              </a:rPr>
              <a:t>Read….</a:t>
            </a:r>
            <a:endParaRPr sz="13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3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300">
              <a:solidFill>
                <a:schemeClr val="dk1"/>
              </a:solidFill>
              <a:highlight>
                <a:srgbClr val="FFFFFF"/>
              </a:highlight>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e5a968d4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e5a968d4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for our introduction, I’m going to be telling you a bit about what iGem is and who we, the team are!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e519dcd67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e519dcd67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e519dcd67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e519dcd67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Peptidoglycan is an incredibly important term to </a:t>
            </a:r>
            <a:r>
              <a:rPr lang="en"/>
              <a:t>know</a:t>
            </a:r>
            <a:r>
              <a:rPr lang="en"/>
              <a:t> when dealing with anything related to bacteria and pathogens. [</a:t>
            </a:r>
            <a:r>
              <a:rPr b="1" lang="en"/>
              <a:t>click</a:t>
            </a:r>
            <a:r>
              <a:rPr lang="en"/>
              <a:t>]</a:t>
            </a:r>
            <a:endParaRPr/>
          </a:p>
          <a:p>
            <a:pPr indent="0" lvl="0" marL="0" rtl="0" algn="l">
              <a:spcBef>
                <a:spcPts val="0"/>
              </a:spcBef>
              <a:spcAft>
                <a:spcPts val="0"/>
              </a:spcAft>
              <a:buNone/>
            </a:pPr>
            <a:r>
              <a:rPr lang="en"/>
              <a:t>For those of you that have taken AP or IB bio, I’m sure you already know what this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a quick lesson on it for those of you that don’t know. [</a:t>
            </a:r>
            <a:r>
              <a:rPr b="1" lang="en"/>
              <a:t>click</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Peptidoglycan is an essential and specific component of the bacterial cell wall found on the outside of the cell membrane (or in the case of this diagram, a lipid bilayer) of almost all bacteria.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main function is to preserve cell integrity by withstanding turgor pressure, which pertains to the pressure that is exerted by the fluid (e.g. water) against the cell wall. </a:t>
            </a:r>
            <a:r>
              <a:rPr lang="en">
                <a:solidFill>
                  <a:schemeClr val="dk1"/>
                </a:solidFill>
              </a:rPr>
              <a:t>Peptidoglycan also contributes to the maintenance of a defined cell shape and serves as a scaffold for anchoring other cell envelope components such as proteins . It is intimately involved in the processes of cell growth and cell division.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VERY IMPORTANTLY,  any inhibition of its biosynthesis (via mutation or antibiotic) during cell growth will result in cell lysis. This will kill the cell!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Remember the antibiotics we went over on the previous slides and their mechanisms of action? It was by </a:t>
            </a:r>
            <a:r>
              <a:rPr lang="en"/>
              <a:t>targeting</a:t>
            </a:r>
            <a:r>
              <a:rPr lang="en"/>
              <a:t> this peptidoglycan cell wall!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source: </a:t>
            </a:r>
            <a:endParaRPr/>
          </a:p>
          <a:p>
            <a:pPr indent="0" lvl="0" marL="0" rtl="0" algn="l">
              <a:spcBef>
                <a:spcPts val="0"/>
              </a:spcBef>
              <a:spcAft>
                <a:spcPts val="0"/>
              </a:spcAft>
              <a:buNone/>
            </a:pPr>
            <a:r>
              <a:rPr lang="en" u="sng">
                <a:solidFill>
                  <a:schemeClr val="hlink"/>
                </a:solidFill>
                <a:hlinkClick r:id="rId2"/>
              </a:rPr>
              <a:t>https://upload.wikimedia.org/wikipedia/commons/2/2f/Peptidoglycan-membrane.png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e519dcf53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e519dcf53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mentioned targeting the peptidoglycan wall. We’re going to dive in a little deeper and explain this further. </a:t>
            </a:r>
            <a:endParaRPr/>
          </a:p>
          <a:p>
            <a:pPr indent="0" lvl="0" marL="0" rtl="0" algn="l">
              <a:spcBef>
                <a:spcPts val="0"/>
              </a:spcBef>
              <a:spcAft>
                <a:spcPts val="0"/>
              </a:spcAft>
              <a:buNone/>
            </a:pPr>
            <a:r>
              <a:t/>
            </a:r>
            <a:endParaRPr/>
          </a:p>
          <a:p>
            <a:pPr indent="0" lvl="0" marL="0" rtl="0" algn="l">
              <a:lnSpc>
                <a:spcPct val="115000"/>
              </a:lnSpc>
              <a:spcBef>
                <a:spcPts val="800"/>
              </a:spcBef>
              <a:spcAft>
                <a:spcPts val="0"/>
              </a:spcAft>
              <a:buNone/>
            </a:pPr>
            <a:r>
              <a:rPr lang="en">
                <a:solidFill>
                  <a:schemeClr val="dk1"/>
                </a:solidFill>
              </a:rPr>
              <a:t>Antibiotics target essential bacterial physiology and biochemistry, causing microbial cell death or the cessation of growth. There are five major antibiotic targets: the bacterial cell wall, the cell membrane, protein synthesis, DNA and RNA synthesis, and folic acid (vitamin B9) metabolism (You can see all of this in this image). </a:t>
            </a:r>
            <a:endParaRPr>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a:solidFill>
                  <a:schemeClr val="dk1"/>
                </a:solidFill>
              </a:rPr>
              <a:t>These bacterial targets are different or nonexistent in eukaryotic cells (including those of humans), which means that antibiotics are relatively nontoxic drugs. For example, the β-lactam antibiotics such as penicillins, cephalosporins and carbapenems block the synthesis of peptidoglycan. This structure is absent in higher organisms but is essential for bacterial survival. The bacterial ribosome is the target of the tetracycline, aminoglycoside, macrolide and other antibiotics, and is sufficiently different from the eukaryotic ribosome that cross-inhibition does not occur.</a:t>
            </a:r>
            <a:endParaRPr>
              <a:solidFill>
                <a:schemeClr val="dk1"/>
              </a:solidFill>
            </a:endParaRPr>
          </a:p>
          <a:p>
            <a:pPr indent="0" lvl="0" marL="0" rtl="0" algn="l">
              <a:spcBef>
                <a:spcPts val="800"/>
              </a:spcBef>
              <a:spcAft>
                <a:spcPts val="0"/>
              </a:spcAft>
              <a:buNone/>
            </a:pPr>
            <a:r>
              <a:rPr lang="en" sz="1200">
                <a:solidFill>
                  <a:schemeClr val="dk1"/>
                </a:solidFill>
                <a:highlight>
                  <a:srgbClr val="FFFFFF"/>
                </a:highlight>
                <a:latin typeface="Times New Roman"/>
                <a:ea typeface="Times New Roman"/>
                <a:cs typeface="Times New Roman"/>
                <a:sym typeface="Times New Roman"/>
              </a:rPr>
              <a:t>Resistance to antibiotics occurs through four general mechanisms: target modification; efflux; immunity and bypass; and enzyme-catalyzed destruction (which you can also see in the figure). Target modification can occur through mutation of the targets themselves - for example, the production of enzymes that modify antibiotic targets, as, for example, in ribosomal methylation. Efflux occurs through a large family of protein pumps that eject antibiotics from inside the cell. In immunity, antibiotics or their targets are bound by proteins that prevent the antibiotic binding to its target. Arguably, the most specific and evolved mechanism of antibiotic resistance are enzymes that recognize antibiotics and modify them in such a way as to eliminate the functional characteristics that enable them to interact with their targets. For example, β-lactamases hydrolytically cleave the core β-lactam ring that is characteristic of the class and essential to antibiotic action.</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9e7d0784fe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9e7d0784fe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t>
            </a:r>
            <a:r>
              <a:rPr lang="en"/>
              <a:t>exactly part of the problem of current antibiotics. [</a:t>
            </a:r>
            <a:r>
              <a:rPr b="1" lang="en"/>
              <a:t>click</a:t>
            </a:r>
            <a:r>
              <a:rPr lang="en"/>
              <a:t>] </a:t>
            </a:r>
            <a:endParaRPr/>
          </a:p>
          <a:p>
            <a:pPr indent="0" lvl="0" marL="0" rtl="0" algn="l">
              <a:spcBef>
                <a:spcPts val="0"/>
              </a:spcBef>
              <a:spcAft>
                <a:spcPts val="0"/>
              </a:spcAft>
              <a:buNone/>
            </a:pPr>
            <a:r>
              <a:rPr lang="en"/>
              <a:t>They rely on similar mechanisms of action, by targeting the peptidoglycan wall, at times, nonspecific to the bacteria. [</a:t>
            </a:r>
            <a:r>
              <a:rPr b="1" lang="en"/>
              <a:t>click</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as a human, you host many different types of bacteria within your body, some natural. But, if they are subjected to this antibiotic, they may mutate and develop their own resistance which was not originally intended. This problem of antibiotic resistance is exacerbated because of how antibiotics are misused by the public [</a:t>
            </a:r>
            <a:r>
              <a:rPr b="1" lang="en"/>
              <a:t>click</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Many people stop taking antibiotics when they begin to feel better. THAT IS WRONG! When you do that, and don’t finish the entire course of your treatment, you leave behind extra surviving bacteria that may develop resistance, leading to the very problem we are discussing! [</a:t>
            </a:r>
            <a:r>
              <a:rPr b="1" lang="en"/>
              <a:t>click</a:t>
            </a:r>
            <a:r>
              <a:rPr lang="en"/>
              <a:t>]. Make sure you listen to your doctor!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third problem we’ll go over is the fact that antibiotics are simply overused. Doctors prescribe antibiotics for different reasons. Sometimes they prescribe them when they're not sure if an illness is caused by bacteria or a virus or are waiting for test results. So, some patients might expect a prescription for an antibiotic and even ask their doctor for it. [</a:t>
            </a:r>
            <a:r>
              <a:rPr b="1" lang="en"/>
              <a:t>click</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strep throat is a bacterial infection, but most sore throats are due to viruses, allergies, or other things that antibiotics cannot treat. But many people with a sore throat will go to a health care provider expecting — and getting — a prescription for antibiotics that they do not need.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e519dcd676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e519dcd676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while antitiobic resistance is a natural phenomena, the misuse by humans has made it much much worse especially in the past few decades.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e519dcd67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e519dcd67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these problems in mind, we set out to determine a more novel and experimental way to target bacteria without going for antibiotic resistance genes that may be over-targeted (such as those that control the peptidoglycan synthesis).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plan is to {read off of slide}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selection markers? Selection markers are chemical tools that scientist use in order to perform studies with bacteria and make sure that the gene of interest they want to insert into the bacteria is working. So you may be asking, how do they work? Well lets give an example/metaphor. Let’s say that you want to grow  bacteria in a lab and you want them to glow green by using a gene that codes for a protein, proteins are  basically robots  that perform  </a:t>
            </a:r>
            <a:r>
              <a:rPr lang="en"/>
              <a:t>specific</a:t>
            </a:r>
            <a:r>
              <a:rPr lang="en"/>
              <a:t> task and our bodies have trillions of them. This specific green glowing  protein/robot  gene we want to insert  will allow  </a:t>
            </a:r>
            <a:r>
              <a:rPr lang="en"/>
              <a:t>the</a:t>
            </a:r>
            <a:r>
              <a:rPr lang="en"/>
              <a:t> bacteria we are working with  to glow green.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order for us to insert the code that makes that green glowing protein, we need to find ways to make sure our bacteria take in those instructions and use them. We have to remember that bacteria are living organisms like us and their main goal is to survive and not produce a green glowing protein that us humans want them to read. So a way in </a:t>
            </a:r>
            <a:r>
              <a:rPr lang="en"/>
              <a:t>which we can make/force them to do this task  is by putting them in an environment where they are at risk of dying. So for example antibiotics are selection markers. They kill bacteria and in order for the bacteria to survive they need to learn the instructions(gene) that code for a protein/robot that will destroy the antibiotic and make the bacteria become antibiotic resistant. So what we do here  is we create a dna design in which we give them the instructions on how to destroy the antibiotic and right next to those instructions we have also placed the instructions on to glow green, which forces them to actually say oh no ...we need to survive so in order to survive we the bacteria will take this piece of dna that  that will make us resistant to the antibiotic and AHA! We have tricked them into also glowing green due to putting both instructions right next to each other. So every time they want to create robots to survive and kill the antibiotic they are surrounded by, they will also glow green, which lets us know our genetic trick worked!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summary, selection markers are great tools for genetic engineering and here at UF igem we are looking for different ways to make genetic engineering by forcing bacteria to take green glowing genes without using antibiotics and thus become resistant to them. And then using those same bacteria and make them turn into hunters that will actually kill antibiotic resistant bacteria through molecular scissors called crispr via a transportation system called conjugation.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type of research allows for better ways of genetic engineering and also to hunters of bad bacteria without actually making those hunters antibiotic resistant as well!</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e519dcd67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e519dcd67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 reading, then move on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e519dcd67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e519dcd67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we are onto part 2 , which is the real science stuff ! We’re gonna go into a little more in depth into our project, but more </a:t>
            </a:r>
            <a:r>
              <a:rPr lang="en"/>
              <a:t>importantly</a:t>
            </a:r>
            <a:r>
              <a:rPr lang="en"/>
              <a:t>, introduce you to the methods we employ and the equipment we use. If you are planning on majoring in science in college, or even doing a nifty science project next year, this will be important for you to be </a:t>
            </a:r>
            <a:r>
              <a:rPr lang="en"/>
              <a:t>familiar</a:t>
            </a:r>
            <a:r>
              <a:rPr lang="en"/>
              <a:t> with.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e519dcd67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e519dcd67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Pseudomonas putida is a Gram-negative, rod-shaped, saprotrophic soil bacterium.</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Escherichia coli, also known as E. coli, is a Gram-negative, facultative anaerobic, rod-shaped, coliform bacterium of the genus Escherichia that is commonly found in the lower intestine of warm-blooded organisms.</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Both are associated with antibiotic resistance and fooborne illness. We have selected them for use in particular because of their availability to us and because we can use them in our BSL1 lab. You’ll find that a lot of projects are constrained by the resources they have, and this is one of them, but that’s just part of the process. </a:t>
            </a:r>
            <a:endParaRPr sz="1050">
              <a:solidFill>
                <a:srgbClr val="4D5156"/>
              </a:solidFill>
              <a:highlight>
                <a:srgbClr val="FFFFFF"/>
              </a:highlight>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e519dcd67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e519dcd67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sugars we are working with are </a:t>
            </a:r>
            <a:endParaRPr/>
          </a:p>
          <a:p>
            <a:pPr indent="0" lvl="0" marL="0" rtl="0" algn="l">
              <a:spcBef>
                <a:spcPts val="0"/>
              </a:spcBef>
              <a:spcAft>
                <a:spcPts val="0"/>
              </a:spcAft>
              <a:buNone/>
            </a:pPr>
            <a:r>
              <a:rPr lang="en"/>
              <a:t>[list]</a:t>
            </a:r>
            <a:endParaRPr/>
          </a:p>
          <a:p>
            <a:pPr indent="0" lvl="0" marL="0" rtl="0" algn="l">
              <a:spcBef>
                <a:spcPts val="0"/>
              </a:spcBef>
              <a:spcAft>
                <a:spcPts val="0"/>
              </a:spcAft>
              <a:buNone/>
            </a:pPr>
            <a:r>
              <a:rPr lang="en"/>
              <a:t>THe reason we selected these sugars is because in order to validate if our bacteria conjugated our plasmids, they should or should not be able to grow on some of these sugars. This is an easy way to validate the conjugation success without doing any fancy </a:t>
            </a:r>
            <a:r>
              <a:rPr lang="en"/>
              <a:t>procedures or genetic testing.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9e7d0784fe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9e7d0784fe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highlight>
                  <a:srgbClr val="FFFFFF"/>
                </a:highlight>
              </a:rPr>
              <a:t>So, by now you all must be wondering, what the heck is iGem? [</a:t>
            </a:r>
            <a:r>
              <a:rPr b="1" lang="en" sz="1250">
                <a:solidFill>
                  <a:schemeClr val="dk1"/>
                </a:solidFill>
                <a:highlight>
                  <a:srgbClr val="FFFFFF"/>
                </a:highlight>
              </a:rPr>
              <a:t>click</a:t>
            </a:r>
            <a:r>
              <a:rPr lang="en" sz="1250">
                <a:solidFill>
                  <a:schemeClr val="dk1"/>
                </a:solidFill>
                <a:highlight>
                  <a:srgbClr val="FFFFFF"/>
                </a:highlight>
              </a:rPr>
              <a:t>] </a:t>
            </a:r>
            <a:endParaRPr sz="1250">
              <a:solidFill>
                <a:schemeClr val="dk1"/>
              </a:solidFill>
              <a:highlight>
                <a:srgbClr val="FFFFFF"/>
              </a:highlight>
            </a:endParaRPr>
          </a:p>
          <a:p>
            <a:pPr indent="0" lvl="0" marL="0" rtl="0" algn="l">
              <a:spcBef>
                <a:spcPts val="0"/>
              </a:spcBef>
              <a:spcAft>
                <a:spcPts val="0"/>
              </a:spcAft>
              <a:buNone/>
            </a:pPr>
            <a:r>
              <a:t/>
            </a:r>
            <a:endParaRPr sz="12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250">
                <a:solidFill>
                  <a:schemeClr val="dk1"/>
                </a:solidFill>
                <a:highlight>
                  <a:srgbClr val="FFFFFF"/>
                </a:highlight>
              </a:rPr>
              <a:t>The International Genetically Engineered Machine (iGEM) Foundation is an independent, non-profit organization dedicated to the advancement of synthetic biology, education and competition, and the development of an open community and collaboration. This is done by fostering an open, cooperative community, and friendly competition.</a:t>
            </a:r>
            <a:endParaRPr sz="12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250">
                <a:solidFill>
                  <a:schemeClr val="dk1"/>
                </a:solidFill>
                <a:highlight>
                  <a:srgbClr val="FFFFFF"/>
                </a:highlight>
              </a:rPr>
              <a:t>iGEM’s biggest program is the iGEM Competition[</a:t>
            </a:r>
            <a:r>
              <a:rPr b="1" lang="en" sz="1250">
                <a:solidFill>
                  <a:schemeClr val="dk1"/>
                </a:solidFill>
                <a:highlight>
                  <a:srgbClr val="FFFFFF"/>
                </a:highlight>
              </a:rPr>
              <a:t>click</a:t>
            </a:r>
            <a:r>
              <a:rPr lang="en" sz="1250">
                <a:solidFill>
                  <a:schemeClr val="dk1"/>
                </a:solidFill>
                <a:highlight>
                  <a:srgbClr val="FFFFFF"/>
                </a:highlight>
              </a:rPr>
              <a:t>]. The iGEM Competition gives students the opportunity to push the boundaries of synthetic biology by tackling everyday issues facing the world. Made up of primarily university students, multidisciplinary teams work together to design, build, test, and measure a system of their own design using interchangeable biological parts and standard molecular biology techniques. Every year nearly 6,000 people [</a:t>
            </a:r>
            <a:r>
              <a:rPr b="1" lang="en" sz="1250">
                <a:solidFill>
                  <a:schemeClr val="dk1"/>
                </a:solidFill>
                <a:highlight>
                  <a:srgbClr val="FFFFFF"/>
                </a:highlight>
              </a:rPr>
              <a:t>click</a:t>
            </a:r>
            <a:r>
              <a:rPr lang="en" sz="1250">
                <a:solidFill>
                  <a:schemeClr val="dk1"/>
                </a:solidFill>
                <a:highlight>
                  <a:srgbClr val="FFFFFF"/>
                </a:highlight>
              </a:rPr>
              <a:t>] dedicate their summer to iGEM and then come together in the fall to present their work and compete at the annual Jamboree.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9e7d0784fe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9e7d0784fe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we have been busy…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e519dcd67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e519dcd67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plasmid is </a:t>
            </a:r>
            <a:r>
              <a:rPr lang="en" sz="1050">
                <a:solidFill>
                  <a:srgbClr val="202124"/>
                </a:solidFill>
                <a:highlight>
                  <a:srgbClr val="FFFFFF"/>
                </a:highlight>
              </a:rPr>
              <a:t>a genetic structure in a cell that can replicate independently of the chromosomes, typically a small circular DNA strand.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9e7d0784fe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9e7d0784fe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 lot of the mechanisms we discuss may be out of scope for you all for the next few years, we wanted to elaborate a little more and introduce you to the lab procedures we employ because that WILL probably be important for your AP bios and beginning Bios in college.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e519dcd67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e519dcd67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PCR is a super important method that we hope to go over with you all today.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PCR stands for Polymerase Chain Reaction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is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highlight>
                  <a:srgbClr val="FFFFFF"/>
                </a:highlight>
                <a:latin typeface="Open Sans"/>
                <a:ea typeface="Open Sans"/>
                <a:cs typeface="Open Sans"/>
                <a:sym typeface="Open Sans"/>
              </a:rPr>
              <a:t>Sometimes called "molecular photocopying," the polymerase chain reaction (PCR) is a fast and inexpensive technique used to "amplify" - copy - small segments of DNA. Because significant amounts of a sample of DNA are necessary for molecular and genetic analyses, studies of isolated pieces of DNA are nearly impossible without PCR amplification.</a:t>
            </a:r>
            <a:endParaRPr sz="12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Open Sans"/>
                <a:ea typeface="Open Sans"/>
                <a:cs typeface="Open Sans"/>
                <a:sym typeface="Open Sans"/>
              </a:rPr>
              <a:t>Once amplified, the DNA produced by PCR can be used in many different laboratory procedures. For example, most mapping techniques in the Human Genome Project (HGP) relied on PCR.</a:t>
            </a:r>
            <a:endParaRPr sz="12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200">
                <a:solidFill>
                  <a:schemeClr val="dk1"/>
                </a:solidFill>
                <a:highlight>
                  <a:srgbClr val="FFFFFF"/>
                </a:highlight>
                <a:latin typeface="Open Sans"/>
                <a:ea typeface="Open Sans"/>
                <a:cs typeface="Open Sans"/>
                <a:sym typeface="Open Sans"/>
              </a:rPr>
              <a:t>PCR is also valuable in a number of laboratory and clinical techniques, including DNA fingerprinting, detection of bacteria or viruses (particularly AIDS), and diagnosis of genetic disorders.</a:t>
            </a:r>
            <a:endParaRPr sz="1200">
              <a:solidFill>
                <a:schemeClr val="dk1"/>
              </a:solidFill>
              <a:highlight>
                <a:srgbClr val="FFFFFF"/>
              </a:highlight>
              <a:latin typeface="Open Sans"/>
              <a:ea typeface="Open Sans"/>
              <a:cs typeface="Open Sans"/>
              <a:sym typeface="Open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e519dcd67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e519dcd67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Open Sans"/>
                <a:ea typeface="Open Sans"/>
                <a:cs typeface="Open Sans"/>
                <a:sym typeface="Open Sans"/>
              </a:rPr>
              <a:t>To amplify a segment of DNA using PCR, the sample is first heated so the DNA denatures, or separates into two pieces of single-stranded DNA. Next, an enzyme called "Taq polymerase" synthesizes - builds - two new strands of DNA, using the original strands as templates. This process results in the duplication of the original DNA, with each of the new molecules containing one old and one new strand of DNA. Then each of these strands can be used to create two new copies, and so on, and so on. The cycle of denaturing and synthesizing new DNA is repeated as many as 30 or 40 times, leading to more than one billion exact copies of the original DNA segment.</a:t>
            </a:r>
            <a:endParaRPr sz="12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200">
                <a:solidFill>
                  <a:schemeClr val="dk1"/>
                </a:solidFill>
                <a:highlight>
                  <a:srgbClr val="FFFFFF"/>
                </a:highlight>
                <a:latin typeface="Open Sans"/>
                <a:ea typeface="Open Sans"/>
                <a:cs typeface="Open Sans"/>
                <a:sym typeface="Open Sans"/>
              </a:rPr>
              <a:t>The entire cycling process of PCR is automated and can be completed in just a few hours. It is directed by a machine called a thermocycler, which is programmed to alter the temperature of the reaction every few minutes to allow DNA denaturing and synthesis.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e519dcd67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e519dcd67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latin typeface="Open Sans"/>
                <a:ea typeface="Open Sans"/>
                <a:cs typeface="Open Sans"/>
                <a:sym typeface="Open Sans"/>
              </a:rPr>
              <a:t>Electrophoresis is a laboratory technique used to separate DNA, RNA, or protein molecules based on their size and electrical charge. An electric current is used to move molecules to be separated through a gel. Pores in the gel work like a sieve, allowing smaller molecules to move faster than larger molecules. The conditions used during electrophoresis can be adjusted to separate molecules in a desired size range.</a:t>
            </a:r>
            <a:endParaRPr sz="15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5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62500"/>
              </a:lnSpc>
              <a:spcBef>
                <a:spcPts val="0"/>
              </a:spcBef>
              <a:spcAft>
                <a:spcPts val="0"/>
              </a:spcAft>
              <a:buClr>
                <a:schemeClr val="dk1"/>
              </a:buClr>
              <a:buSzPts val="1100"/>
              <a:buFont typeface="Arial"/>
              <a:buNone/>
            </a:pPr>
            <a:r>
              <a:rPr lang="en" sz="1200">
                <a:solidFill>
                  <a:schemeClr val="dk1"/>
                </a:solidFill>
                <a:highlight>
                  <a:srgbClr val="FEFEFE"/>
                </a:highlight>
                <a:latin typeface="Open Sans"/>
                <a:ea typeface="Open Sans"/>
                <a:cs typeface="Open Sans"/>
                <a:sym typeface="Open Sans"/>
              </a:rPr>
              <a:t>Electrophoresis is a very broadly used technique which, fundamentally, applies electric current to biological molecules, whether--they're usually DNA, they can be protein or RNA, too...and separates these fragments into pieces which are larger or smaller. It's used in a variety of applications... Everything from forensics for determining the identity of individuals that may have been involved in a crime, by linking their DNA pattern, their electrophoresis pattern, to one that's in a database. They're also very important in protein research, and then genetic mutation research, because when proteins or DNA are mutated, they are frequently longer or shorter, and they therefore show up on an electrophoresis gel differently than normal, so many diagnostic tests are still done using electrophoresis, so it's a very widely used basic research technique, was very important for the understanding of gene and protein function, but it's now gotten into the area of clinical diagnostics and forensics as well. </a:t>
            </a:r>
            <a:endParaRPr sz="1200">
              <a:solidFill>
                <a:schemeClr val="dk1"/>
              </a:solidFill>
              <a:highlight>
                <a:srgbClr val="FEFEFE"/>
              </a:highlight>
              <a:latin typeface="Open Sans"/>
              <a:ea typeface="Open Sans"/>
              <a:cs typeface="Open Sans"/>
              <a:sym typeface="Open Sans"/>
            </a:endParaRPr>
          </a:p>
          <a:p>
            <a:pPr indent="0" lvl="0" marL="0" rtl="0" algn="l">
              <a:spcBef>
                <a:spcPts val="1200"/>
              </a:spcBef>
              <a:spcAft>
                <a:spcPts val="0"/>
              </a:spcAft>
              <a:buNone/>
            </a:pPr>
            <a:r>
              <a:t/>
            </a:r>
            <a:endParaRPr sz="1500">
              <a:solidFill>
                <a:schemeClr val="dk1"/>
              </a:solidFill>
              <a:highlight>
                <a:srgbClr val="FFFFFF"/>
              </a:highlight>
              <a:latin typeface="Open Sans"/>
              <a:ea typeface="Open Sans"/>
              <a:cs typeface="Open Sans"/>
              <a:sym typeface="Open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e519dcd67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e519dcd67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EFEFE"/>
                </a:highlight>
                <a:latin typeface="Open Sans"/>
                <a:ea typeface="Open Sans"/>
                <a:cs typeface="Open Sans"/>
                <a:sym typeface="Open Sans"/>
              </a:rPr>
              <a:t>Electrophoresis is usually done in what looks like a box which has a positive charge at one end and a negative charge at the other. And as we all learned in basic physics, when you put a charged molecule into an environment like that, the negative molecules go to the positive charge, and vice versa. In looking at proteins in a gel, in one of these boxes, you usually take the entire protein, and you're looking at the entire length of the protein and seeing how big it is, and the bigger it is, the shorter it will migrate into the gel, so that the small proteins will end up at the bottom of the gel, because they have migrated the farthest, and the biggest ones will wind up staying at the top.</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e519dcd67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e519dcd67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gel electrophoresis procedure, you get what’s called a western blot. </a:t>
            </a:r>
            <a:r>
              <a:rPr lang="en" sz="1000">
                <a:solidFill>
                  <a:srgbClr val="333333"/>
                </a:solidFill>
                <a:highlight>
                  <a:srgbClr val="FFFFFF"/>
                </a:highlight>
                <a:latin typeface="Roboto"/>
                <a:ea typeface="Roboto"/>
                <a:cs typeface="Roboto"/>
                <a:sym typeface="Roboto"/>
              </a:rPr>
              <a:t>Western blotting can produce qualitative and semi-quantitative data about the protein of interest. </a:t>
            </a:r>
            <a:endParaRPr sz="10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000">
                <a:solidFill>
                  <a:srgbClr val="333333"/>
                </a:solidFill>
                <a:highlight>
                  <a:srgbClr val="FFFFFF"/>
                </a:highlight>
                <a:latin typeface="Roboto"/>
                <a:ea typeface="Roboto"/>
                <a:cs typeface="Roboto"/>
                <a:sym typeface="Roboto"/>
              </a:rPr>
              <a:t>For example, if you want to test if bacteria have taken up a particular gene that you wanted from a plasmid, you could run gel electrophoresis, take a look at the western blot, look at the ladder to find the correct molecular weight, and see if there is a band at that particular weight. If not, you’ll </a:t>
            </a:r>
            <a:r>
              <a:rPr lang="en" sz="1000">
                <a:solidFill>
                  <a:srgbClr val="333333"/>
                </a:solidFill>
                <a:highlight>
                  <a:srgbClr val="FFFFFF"/>
                </a:highlight>
                <a:latin typeface="Roboto"/>
                <a:ea typeface="Roboto"/>
                <a:cs typeface="Roboto"/>
                <a:sym typeface="Roboto"/>
              </a:rPr>
              <a:t>probably</a:t>
            </a:r>
            <a:r>
              <a:rPr lang="en" sz="1000">
                <a:solidFill>
                  <a:srgbClr val="333333"/>
                </a:solidFill>
                <a:highlight>
                  <a:srgbClr val="FFFFFF"/>
                </a:highlight>
                <a:latin typeface="Roboto"/>
                <a:ea typeface="Roboto"/>
                <a:cs typeface="Roboto"/>
                <a:sym typeface="Roboto"/>
              </a:rPr>
              <a:t> have to start over. Oh, and the ladder is usually [explain]. </a:t>
            </a:r>
            <a:endParaRPr sz="1000">
              <a:solidFill>
                <a:srgbClr val="333333"/>
              </a:solidFill>
              <a:highlight>
                <a:srgbClr val="FFFFFF"/>
              </a:highlight>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e519dcd67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e519dcd67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for the equipment, just the basics that you will eventually use if you ever take a micro class or do research!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e519dcd676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e519dcd67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pipette is basically just used for measuring precise volumes of chemicals and transferring them to different test tubes and beakers. There are different types, and we mostly use the ones on the far right, which give us the precise volumes we need. We’re working with microliters here, so we need to be as precise as possible.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don’t be fooled by their size, these babies are also pretty pricey [</a:t>
            </a:r>
            <a:r>
              <a:rPr b="1" lang="en"/>
              <a:t>click</a:t>
            </a:r>
            <a:r>
              <a:rPr lang="en"/>
              <a:t>] -- one is hundreds of dollars if you get a good 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Pipetting technique is also super important [click]. If you look at the graphic, [explain]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e5a968d48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e5a968d48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this jamboree, also known as the competition, the teams compete to win a vast array of prizes.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win grand prizes [click], which are given to the best of the best! </a:t>
            </a:r>
            <a:endParaRPr/>
          </a:p>
          <a:p>
            <a:pPr indent="0" lvl="0" marL="0" rtl="0" algn="l">
              <a:spcBef>
                <a:spcPts val="0"/>
              </a:spcBef>
              <a:spcAft>
                <a:spcPts val="0"/>
              </a:spcAft>
              <a:buNone/>
            </a:pPr>
            <a:r>
              <a:rPr lang="en"/>
              <a:t>There are also track awards, which are given to:</a:t>
            </a:r>
            <a:endParaRPr/>
          </a:p>
          <a:p>
            <a:pPr indent="-298450" lvl="0" marL="457200" rtl="0" algn="l">
              <a:spcBef>
                <a:spcPts val="0"/>
              </a:spcBef>
              <a:spcAft>
                <a:spcPts val="0"/>
              </a:spcAft>
              <a:buSzPts val="1100"/>
              <a:buChar char="-"/>
            </a:pPr>
            <a:r>
              <a:rPr lang="en"/>
              <a:t>Best diagnostics project [click]</a:t>
            </a:r>
            <a:endParaRPr/>
          </a:p>
          <a:p>
            <a:pPr indent="-298450" lvl="0" marL="457200" rtl="0" algn="l">
              <a:spcBef>
                <a:spcPts val="0"/>
              </a:spcBef>
              <a:spcAft>
                <a:spcPts val="0"/>
              </a:spcAft>
              <a:buSzPts val="1100"/>
              <a:buChar char="-"/>
            </a:pPr>
            <a:r>
              <a:rPr lang="en"/>
              <a:t>Best energy project [click]</a:t>
            </a:r>
            <a:endParaRPr/>
          </a:p>
          <a:p>
            <a:pPr indent="-298450" lvl="0" marL="457200" rtl="0" algn="l">
              <a:spcBef>
                <a:spcPts val="0"/>
              </a:spcBef>
              <a:spcAft>
                <a:spcPts val="0"/>
              </a:spcAft>
              <a:buSzPts val="1100"/>
              <a:buChar char="-"/>
            </a:pPr>
            <a:r>
              <a:rPr lang="en"/>
              <a:t>Best environment project [click]</a:t>
            </a:r>
            <a:endParaRPr/>
          </a:p>
          <a:p>
            <a:pPr indent="-298450" lvl="0" marL="457200" rtl="0" algn="l">
              <a:spcBef>
                <a:spcPts val="0"/>
              </a:spcBef>
              <a:spcAft>
                <a:spcPts val="0"/>
              </a:spcAft>
              <a:buSzPts val="1100"/>
              <a:buChar char="-"/>
            </a:pPr>
            <a:r>
              <a:rPr lang="en"/>
              <a:t>Best food and nutrition project [click]</a:t>
            </a:r>
            <a:endParaRPr/>
          </a:p>
          <a:p>
            <a:pPr indent="-298450" lvl="0" marL="457200" rtl="0" algn="l">
              <a:spcBef>
                <a:spcPts val="0"/>
              </a:spcBef>
              <a:spcAft>
                <a:spcPts val="0"/>
              </a:spcAft>
              <a:buSzPts val="1100"/>
              <a:buChar char="-"/>
            </a:pPr>
            <a:r>
              <a:rPr lang="en"/>
              <a:t>Best foundational advance project [click]</a:t>
            </a:r>
            <a:endParaRPr/>
          </a:p>
          <a:p>
            <a:pPr indent="-298450" lvl="0" marL="457200" rtl="0" algn="l">
              <a:spcBef>
                <a:spcPts val="0"/>
              </a:spcBef>
              <a:spcAft>
                <a:spcPts val="0"/>
              </a:spcAft>
              <a:buSzPts val="1100"/>
              <a:buChar char="-"/>
            </a:pPr>
            <a:r>
              <a:rPr lang="en"/>
              <a:t>Best hardware project [click</a:t>
            </a:r>
            <a:endParaRPr/>
          </a:p>
          <a:p>
            <a:pPr indent="-298450" lvl="0" marL="457200" rtl="0" algn="l">
              <a:spcBef>
                <a:spcPts val="0"/>
              </a:spcBef>
              <a:spcAft>
                <a:spcPts val="0"/>
              </a:spcAft>
              <a:buSzPts val="1100"/>
              <a:buChar char="-"/>
            </a:pPr>
            <a:r>
              <a:rPr lang="en"/>
              <a:t>Best information processing project [click]</a:t>
            </a:r>
            <a:endParaRPr/>
          </a:p>
          <a:p>
            <a:pPr indent="-298450" lvl="0" marL="457200" rtl="0" algn="l">
              <a:spcBef>
                <a:spcPts val="0"/>
              </a:spcBef>
              <a:spcAft>
                <a:spcPts val="0"/>
              </a:spcAft>
              <a:buSzPts val="1100"/>
              <a:buChar char="-"/>
            </a:pPr>
            <a:r>
              <a:rPr lang="en"/>
              <a:t>Best manufacturing project [click</a:t>
            </a:r>
            <a:endParaRPr/>
          </a:p>
          <a:p>
            <a:pPr indent="-298450" lvl="0" marL="457200" rtl="0" algn="l">
              <a:spcBef>
                <a:spcPts val="0"/>
              </a:spcBef>
              <a:spcAft>
                <a:spcPts val="0"/>
              </a:spcAft>
              <a:buSzPts val="1100"/>
              <a:buChar char="-"/>
            </a:pPr>
            <a:r>
              <a:rPr lang="en"/>
              <a:t>And so much more! </a:t>
            </a:r>
            <a:endParaRPr/>
          </a:p>
          <a:p>
            <a:pPr indent="0" lvl="0" marL="0" rtl="0" algn="l">
              <a:spcBef>
                <a:spcPts val="0"/>
              </a:spcBef>
              <a:spcAft>
                <a:spcPts val="0"/>
              </a:spcAft>
              <a:buNone/>
            </a:pPr>
            <a:r>
              <a:rPr lang="en"/>
              <a:t>This is all to highlight that the possibilities at iGEM are endless, and if your are interested in absolutely any aspect of science there is room for you to explore it as a project and compete with it at the iGEM competition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e519dcd676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e519dcd676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Plates, also known as petri dishes are essential to our research. That’s where our bacteria grow!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don’t just grow on the plates, they grow on a jello like substance called agar which is filled with nutrients they need to grow and thrive.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 some experiments, you can alter this agar to validate </a:t>
            </a:r>
            <a:r>
              <a:rPr lang="en"/>
              <a:t>certain</a:t>
            </a:r>
            <a:r>
              <a:rPr lang="en"/>
              <a:t> experimental conditions, such as in ours!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e519dcd67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e519dcd67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just for fun, a lot of scientists like to make “art” with this. Here are a few examples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until you get through all of them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e519dcd67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e519dcd67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A centrifuge is </a:t>
            </a:r>
            <a:r>
              <a:rPr b="1" lang="en" sz="1200">
                <a:solidFill>
                  <a:srgbClr val="202124"/>
                </a:solidFill>
                <a:highlight>
                  <a:srgbClr val="FFFFFF"/>
                </a:highlight>
                <a:latin typeface="Roboto"/>
                <a:ea typeface="Roboto"/>
                <a:cs typeface="Roboto"/>
                <a:sym typeface="Roboto"/>
              </a:rPr>
              <a:t>used to separate particles suspended in a liquid according to particle size and density, viscosity of the medium, and rotor speed</a:t>
            </a:r>
            <a:r>
              <a:rPr lang="en" sz="1200">
                <a:solidFill>
                  <a:srgbClr val="202124"/>
                </a:solidFill>
                <a:highlight>
                  <a:srgbClr val="FFFFFF"/>
                </a:highlight>
                <a:latin typeface="Roboto"/>
                <a:ea typeface="Roboto"/>
                <a:cs typeface="Roboto"/>
                <a:sym typeface="Roboto"/>
              </a:rPr>
              <a:t>. Within a solution, gravitational force will cause particles of higher density than the solvent to sink, and those less dense than the solvent to float to the top. It separates into supernatant and pellet, as you can see above.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We use this in our research to purify our bacteria.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Think of it as a washing machine on the spin cycle, but for lab work [</a:t>
            </a:r>
            <a:r>
              <a:rPr b="1" lang="en" sz="1200">
                <a:solidFill>
                  <a:srgbClr val="202124"/>
                </a:solidFill>
                <a:highlight>
                  <a:srgbClr val="FFFFFF"/>
                </a:highlight>
                <a:latin typeface="Roboto"/>
                <a:ea typeface="Roboto"/>
                <a:cs typeface="Roboto"/>
                <a:sym typeface="Roboto"/>
              </a:rPr>
              <a:t>click</a:t>
            </a:r>
            <a:r>
              <a:rPr lang="en"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e519dcd67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e519dcd67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autoclave is super important to all research!</a:t>
            </a:r>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Autoclaves operate at high temperature and pressure in order to kill microorganisms and spores. They are used to </a:t>
            </a:r>
            <a:r>
              <a:rPr b="1" lang="en" sz="1200">
                <a:solidFill>
                  <a:srgbClr val="202124"/>
                </a:solidFill>
                <a:highlight>
                  <a:srgbClr val="FFFFFF"/>
                </a:highlight>
                <a:latin typeface="Roboto"/>
                <a:ea typeface="Roboto"/>
                <a:cs typeface="Roboto"/>
                <a:sym typeface="Roboto"/>
              </a:rPr>
              <a:t>decontaminate certain biological waste and sterilize media, instruments and lab ware</a:t>
            </a:r>
            <a:r>
              <a:rPr lang="en" sz="1200">
                <a:solidFill>
                  <a:srgbClr val="202124"/>
                </a:solidFill>
                <a:highlight>
                  <a:srgbClr val="FFFFFF"/>
                </a:highlight>
                <a:latin typeface="Roboto"/>
                <a:ea typeface="Roboto"/>
                <a:cs typeface="Roboto"/>
                <a:sym typeface="Roboto"/>
              </a:rPr>
              <a:t>.</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Without</a:t>
            </a:r>
            <a:r>
              <a:rPr lang="en" sz="1200">
                <a:solidFill>
                  <a:srgbClr val="202124"/>
                </a:solidFill>
                <a:highlight>
                  <a:srgbClr val="FFFFFF"/>
                </a:highlight>
                <a:latin typeface="Roboto"/>
                <a:ea typeface="Roboto"/>
                <a:cs typeface="Roboto"/>
                <a:sym typeface="Roboto"/>
              </a:rPr>
              <a:t> it, we can’t really do any research at all.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You’ll see many different designs, but the image above describes the basic workings of it.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e519dcd67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e519dcd67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e519dcf53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e519dcf53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e519dcf53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e519dcf53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e519dcf53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e519dcf53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e519dcd676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e519dcd676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e519dcf53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e519dcf53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e5a968d4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e5a968d4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compete in the iGEM competition you need to have a team.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each iGEM project has multiple components. (</a:t>
            </a:r>
            <a:r>
              <a:rPr b="1" lang="en"/>
              <a:t>click</a:t>
            </a:r>
            <a:r>
              <a:rPr lang="en"/>
              <a:t>)</a:t>
            </a:r>
            <a:endParaRPr/>
          </a:p>
          <a:p>
            <a:pPr indent="0" lvl="0" marL="0" rtl="0" algn="l">
              <a:spcBef>
                <a:spcPts val="0"/>
              </a:spcBef>
              <a:spcAft>
                <a:spcPts val="0"/>
              </a:spcAft>
              <a:buNone/>
            </a:pPr>
            <a:r>
              <a:rPr lang="en"/>
              <a:t>These components are:</a:t>
            </a:r>
            <a:endParaRPr/>
          </a:p>
          <a:p>
            <a:pPr indent="-298450" lvl="0" marL="457200" rtl="0" algn="l">
              <a:spcBef>
                <a:spcPts val="0"/>
              </a:spcBef>
              <a:spcAft>
                <a:spcPts val="0"/>
              </a:spcAft>
              <a:buSzPts val="1100"/>
              <a:buChar char="-"/>
            </a:pPr>
            <a:r>
              <a:rPr lang="en"/>
              <a:t>Wet lab (</a:t>
            </a:r>
            <a:r>
              <a:rPr b="1" lang="en"/>
              <a:t>click</a:t>
            </a:r>
            <a:r>
              <a:rPr lang="en"/>
              <a:t>)</a:t>
            </a:r>
            <a:endParaRPr/>
          </a:p>
          <a:p>
            <a:pPr indent="-298450" lvl="0" marL="457200" rtl="0" algn="l">
              <a:spcBef>
                <a:spcPts val="0"/>
              </a:spcBef>
              <a:spcAft>
                <a:spcPts val="0"/>
              </a:spcAft>
              <a:buSzPts val="1100"/>
              <a:buChar char="-"/>
            </a:pPr>
            <a:r>
              <a:rPr lang="en"/>
              <a:t>Dry lab (</a:t>
            </a:r>
            <a:r>
              <a:rPr b="1" lang="en"/>
              <a:t>click</a:t>
            </a:r>
            <a:r>
              <a:rPr lang="en"/>
              <a:t>)</a:t>
            </a:r>
            <a:endParaRPr/>
          </a:p>
          <a:p>
            <a:pPr indent="-298450" lvl="0" marL="457200" rtl="0" algn="l">
              <a:spcBef>
                <a:spcPts val="0"/>
              </a:spcBef>
              <a:spcAft>
                <a:spcPts val="0"/>
              </a:spcAft>
              <a:buSzPts val="1100"/>
              <a:buChar char="-"/>
            </a:pPr>
            <a:r>
              <a:rPr lang="en"/>
              <a:t>Human Practices (</a:t>
            </a:r>
            <a:r>
              <a:rPr b="1" lang="en"/>
              <a:t>click</a:t>
            </a:r>
            <a:r>
              <a:rPr lang="en"/>
              <a:t>)</a:t>
            </a:r>
            <a:endParaRPr/>
          </a:p>
          <a:p>
            <a:pPr indent="-298450" lvl="0" marL="457200" rtl="0" algn="l">
              <a:spcBef>
                <a:spcPts val="0"/>
              </a:spcBef>
              <a:spcAft>
                <a:spcPts val="0"/>
              </a:spcAft>
              <a:buSzPts val="1100"/>
              <a:buChar char="-"/>
            </a:pPr>
            <a:r>
              <a:rPr lang="en"/>
              <a:t>And the Wiki division (</a:t>
            </a:r>
            <a:r>
              <a:rPr b="1" lang="en"/>
              <a:t>click</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e519dcf53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e519dcf53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e519dcf53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e519dcf53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9e7d0784fe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9e7d0784fe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e5a968d48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e5a968d48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Wet lab is in charge of the actual project. They work with bacteria, plasmids, anything in the traditional lab setting that you </a:t>
            </a:r>
            <a:r>
              <a:rPr lang="en"/>
              <a:t>would</a:t>
            </a:r>
            <a:r>
              <a:rPr lang="en"/>
              <a:t> think of. Here we have pictures of some cultures, a PCR machine, and gel electrophoresis. We’ll go more into depth about what those are further down in the presentation.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Bacteria source: </a:t>
            </a:r>
            <a:r>
              <a:rPr lang="en" u="sng">
                <a:solidFill>
                  <a:schemeClr val="hlink"/>
                </a:solidFill>
                <a:hlinkClick r:id="rId2"/>
              </a:rPr>
              <a:t>https://www.google.com/url?sa=i&amp;url=https%3A%2F%2Fwww.flickr.com%2Fphotos%2F34857812%40N04%2F3256354319&amp;psig=AOvVaw0VIzJiXQrUyjqjIm4xIoNC&amp;ust=1626806111399000&amp;source=images&amp;cd=vfe&amp;ved=0CAsQjRxqFwoTCPCO-5fj7_ECFQAAAAAdAAAAABAO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PCR source:</a:t>
            </a:r>
            <a:endParaRPr/>
          </a:p>
          <a:p>
            <a:pPr indent="0" lvl="0" marL="0" rtl="0" algn="l">
              <a:spcBef>
                <a:spcPts val="0"/>
              </a:spcBef>
              <a:spcAft>
                <a:spcPts val="0"/>
              </a:spcAft>
              <a:buNone/>
            </a:pPr>
            <a:r>
              <a:rPr lang="en" u="sng">
                <a:solidFill>
                  <a:schemeClr val="hlink"/>
                </a:solidFill>
                <a:hlinkClick r:id="rId3"/>
              </a:rPr>
              <a:t>https://upload.wikimedia.org/wikipedia/commons/f/ff/96_well_PCR_thermocycler.JPG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Gel source:</a:t>
            </a:r>
            <a:endParaRPr/>
          </a:p>
          <a:p>
            <a:pPr indent="0" lvl="0" marL="0" rtl="0" algn="l">
              <a:spcBef>
                <a:spcPts val="0"/>
              </a:spcBef>
              <a:spcAft>
                <a:spcPts val="0"/>
              </a:spcAft>
              <a:buNone/>
            </a:pPr>
            <a:r>
              <a:rPr lang="en" u="sng">
                <a:solidFill>
                  <a:schemeClr val="hlink"/>
                </a:solidFill>
                <a:hlinkClick r:id="rId4"/>
              </a:rPr>
              <a:t>https://upload.wikimedia.org/wikipedia/commons/8/86/Large_Gel_Electrophoresis_Chamber_with_Agarose_gel_inside_-_%283%29.jpg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e5a968d48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e5a968d48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Dry lab works more with the conceptual aspects of the project. They are currently using math to predict the behavior and performance of our genetic circuits. Currently we're in the process of designing and coding up the equations we need to use to do that prediction. Last year they used Matlab, which they found an intensive and tedious process (you’ll know if you’ve ever used Matlab), but this year they are using Python.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e5a968d48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e5a968d48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practices works with the broader impact of the study. For example, I and [other present team members] are here today to hopefully help you learn a thing or two about antibiotic resistance and iGEM. We go out into our community to inform others so that they can better understand the world around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t>
            </a:r>
            <a:r>
              <a:rPr lang="en"/>
              <a:t>consult professors from a wide variety of disciplines to understand the real-world implications of our project and make sure that what we’re doing actually has a premise. So far, we’ve consulted with professors specializing from crispr all the way to beef science, learning a lot along the way.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218258" y="0"/>
            <a:ext cx="5925780" cy="4511204"/>
          </a:xfrm>
          <a:custGeom>
            <a:rect b="b" l="l" r="r" t="t"/>
            <a:pathLst>
              <a:path extrusionOk="0" h="29229" w="65471">
                <a:moveTo>
                  <a:pt x="0" y="1"/>
                </a:moveTo>
                <a:lnTo>
                  <a:pt x="0" y="29228"/>
                </a:lnTo>
                <a:lnTo>
                  <a:pt x="65471" y="29228"/>
                </a:lnTo>
                <a:lnTo>
                  <a:pt x="65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014474" y="4198424"/>
            <a:ext cx="6129578" cy="945126"/>
          </a:xfrm>
          <a:custGeom>
            <a:rect b="b" l="l" r="r" t="t"/>
            <a:pathLst>
              <a:path extrusionOk="0" h="46535" w="29564">
                <a:moveTo>
                  <a:pt x="0" y="0"/>
                </a:moveTo>
                <a:lnTo>
                  <a:pt x="0" y="46534"/>
                </a:lnTo>
                <a:lnTo>
                  <a:pt x="29563" y="46534"/>
                </a:lnTo>
                <a:lnTo>
                  <a:pt x="29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0"/>
            <a:ext cx="3421887" cy="5143501"/>
          </a:xfrm>
          <a:custGeom>
            <a:rect b="b" l="l" r="r" t="t"/>
            <a:pathLst>
              <a:path extrusionOk="0" h="101907" w="36436">
                <a:moveTo>
                  <a:pt x="0" y="0"/>
                </a:moveTo>
                <a:lnTo>
                  <a:pt x="0" y="101906"/>
                </a:lnTo>
                <a:lnTo>
                  <a:pt x="36435" y="101906"/>
                </a:lnTo>
                <a:lnTo>
                  <a:pt x="36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725175" y="1648925"/>
            <a:ext cx="5048700" cy="4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0" sz="3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3" name="Google Shape;13;p2"/>
          <p:cNvSpPr txBox="1"/>
          <p:nvPr>
            <p:ph idx="1" type="subTitle"/>
          </p:nvPr>
        </p:nvSpPr>
        <p:spPr>
          <a:xfrm>
            <a:off x="4813218" y="1942050"/>
            <a:ext cx="2872500" cy="32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Font typeface="Josefin Slab"/>
              <a:buNone/>
              <a:defRPr sz="1400">
                <a:solidFill>
                  <a:schemeClr val="lt1"/>
                </a:solidFill>
                <a:latin typeface="Josefin Slab"/>
                <a:ea typeface="Josefin Slab"/>
                <a:cs typeface="Josefin Slab"/>
                <a:sym typeface="Josefin Slab"/>
              </a:defRPr>
            </a:lvl2pPr>
            <a:lvl3pPr lvl="2" rtl="0" algn="ctr">
              <a:lnSpc>
                <a:spcPct val="100000"/>
              </a:lnSpc>
              <a:spcBef>
                <a:spcPts val="0"/>
              </a:spcBef>
              <a:spcAft>
                <a:spcPts val="0"/>
              </a:spcAft>
              <a:buClr>
                <a:schemeClr val="lt1"/>
              </a:buClr>
              <a:buSzPts val="1400"/>
              <a:buFont typeface="Josefin Slab"/>
              <a:buNone/>
              <a:defRPr sz="1400">
                <a:solidFill>
                  <a:schemeClr val="lt1"/>
                </a:solidFill>
                <a:latin typeface="Josefin Slab"/>
                <a:ea typeface="Josefin Slab"/>
                <a:cs typeface="Josefin Slab"/>
                <a:sym typeface="Josefin Slab"/>
              </a:defRPr>
            </a:lvl3pPr>
            <a:lvl4pPr lvl="3" rtl="0" algn="ctr">
              <a:lnSpc>
                <a:spcPct val="100000"/>
              </a:lnSpc>
              <a:spcBef>
                <a:spcPts val="0"/>
              </a:spcBef>
              <a:spcAft>
                <a:spcPts val="0"/>
              </a:spcAft>
              <a:buClr>
                <a:schemeClr val="lt1"/>
              </a:buClr>
              <a:buSzPts val="1400"/>
              <a:buFont typeface="Josefin Slab"/>
              <a:buNone/>
              <a:defRPr sz="1400">
                <a:solidFill>
                  <a:schemeClr val="lt1"/>
                </a:solidFill>
                <a:latin typeface="Josefin Slab"/>
                <a:ea typeface="Josefin Slab"/>
                <a:cs typeface="Josefin Slab"/>
                <a:sym typeface="Josefin Slab"/>
              </a:defRPr>
            </a:lvl4pPr>
            <a:lvl5pPr lvl="4" rtl="0" algn="ctr">
              <a:lnSpc>
                <a:spcPct val="100000"/>
              </a:lnSpc>
              <a:spcBef>
                <a:spcPts val="0"/>
              </a:spcBef>
              <a:spcAft>
                <a:spcPts val="0"/>
              </a:spcAft>
              <a:buClr>
                <a:schemeClr val="lt1"/>
              </a:buClr>
              <a:buSzPts val="1400"/>
              <a:buFont typeface="Josefin Slab"/>
              <a:buNone/>
              <a:defRPr sz="1400">
                <a:solidFill>
                  <a:schemeClr val="lt1"/>
                </a:solidFill>
                <a:latin typeface="Josefin Slab"/>
                <a:ea typeface="Josefin Slab"/>
                <a:cs typeface="Josefin Slab"/>
                <a:sym typeface="Josefin Slab"/>
              </a:defRPr>
            </a:lvl5pPr>
            <a:lvl6pPr lvl="5" rtl="0" algn="ctr">
              <a:lnSpc>
                <a:spcPct val="100000"/>
              </a:lnSpc>
              <a:spcBef>
                <a:spcPts val="0"/>
              </a:spcBef>
              <a:spcAft>
                <a:spcPts val="0"/>
              </a:spcAft>
              <a:buClr>
                <a:schemeClr val="lt1"/>
              </a:buClr>
              <a:buSzPts val="1400"/>
              <a:buFont typeface="Josefin Slab"/>
              <a:buNone/>
              <a:defRPr sz="1400">
                <a:solidFill>
                  <a:schemeClr val="lt1"/>
                </a:solidFill>
                <a:latin typeface="Josefin Slab"/>
                <a:ea typeface="Josefin Slab"/>
                <a:cs typeface="Josefin Slab"/>
                <a:sym typeface="Josefin Slab"/>
              </a:defRPr>
            </a:lvl6pPr>
            <a:lvl7pPr lvl="6" rtl="0" algn="ctr">
              <a:lnSpc>
                <a:spcPct val="100000"/>
              </a:lnSpc>
              <a:spcBef>
                <a:spcPts val="0"/>
              </a:spcBef>
              <a:spcAft>
                <a:spcPts val="0"/>
              </a:spcAft>
              <a:buClr>
                <a:schemeClr val="lt1"/>
              </a:buClr>
              <a:buSzPts val="1400"/>
              <a:buFont typeface="Josefin Slab"/>
              <a:buNone/>
              <a:defRPr sz="1400">
                <a:solidFill>
                  <a:schemeClr val="lt1"/>
                </a:solidFill>
                <a:latin typeface="Josefin Slab"/>
                <a:ea typeface="Josefin Slab"/>
                <a:cs typeface="Josefin Slab"/>
                <a:sym typeface="Josefin Slab"/>
              </a:defRPr>
            </a:lvl7pPr>
            <a:lvl8pPr lvl="7" rtl="0" algn="ctr">
              <a:lnSpc>
                <a:spcPct val="100000"/>
              </a:lnSpc>
              <a:spcBef>
                <a:spcPts val="0"/>
              </a:spcBef>
              <a:spcAft>
                <a:spcPts val="0"/>
              </a:spcAft>
              <a:buClr>
                <a:schemeClr val="lt1"/>
              </a:buClr>
              <a:buSzPts val="1400"/>
              <a:buFont typeface="Josefin Slab"/>
              <a:buNone/>
              <a:defRPr sz="1400">
                <a:solidFill>
                  <a:schemeClr val="lt1"/>
                </a:solidFill>
                <a:latin typeface="Josefin Slab"/>
                <a:ea typeface="Josefin Slab"/>
                <a:cs typeface="Josefin Slab"/>
                <a:sym typeface="Josefin Slab"/>
              </a:defRPr>
            </a:lvl8pPr>
            <a:lvl9pPr lvl="8" rtl="0" algn="ctr">
              <a:lnSpc>
                <a:spcPct val="100000"/>
              </a:lnSpc>
              <a:spcBef>
                <a:spcPts val="0"/>
              </a:spcBef>
              <a:spcAft>
                <a:spcPts val="0"/>
              </a:spcAft>
              <a:buClr>
                <a:schemeClr val="lt1"/>
              </a:buClr>
              <a:buSzPts val="1400"/>
              <a:buFont typeface="Josefin Slab"/>
              <a:buNone/>
              <a:defRPr sz="1400">
                <a:solidFill>
                  <a:schemeClr val="lt1"/>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713250" y="2094913"/>
            <a:ext cx="7717500" cy="1195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3600"/>
              <a:buNone/>
              <a:defRPr sz="7200">
                <a:solidFill>
                  <a:schemeClr val="lt1"/>
                </a:solidFill>
              </a:defRPr>
            </a:lvl1pPr>
            <a:lvl2pPr lvl="1" algn="ctr">
              <a:spcBef>
                <a:spcPts val="0"/>
              </a:spcBef>
              <a:spcAft>
                <a:spcPts val="0"/>
              </a:spcAft>
              <a:buClr>
                <a:schemeClr val="dk2"/>
              </a:buClr>
              <a:buSzPts val="3600"/>
              <a:buNone/>
              <a:defRPr sz="3600">
                <a:solidFill>
                  <a:schemeClr val="dk2"/>
                </a:solidFill>
              </a:defRPr>
            </a:lvl2pPr>
            <a:lvl3pPr lvl="2" algn="ctr">
              <a:spcBef>
                <a:spcPts val="0"/>
              </a:spcBef>
              <a:spcAft>
                <a:spcPts val="0"/>
              </a:spcAft>
              <a:buClr>
                <a:schemeClr val="dk2"/>
              </a:buClr>
              <a:buSzPts val="3600"/>
              <a:buNone/>
              <a:defRPr sz="3600">
                <a:solidFill>
                  <a:schemeClr val="dk2"/>
                </a:solidFill>
              </a:defRPr>
            </a:lvl3pPr>
            <a:lvl4pPr lvl="3" algn="ctr">
              <a:spcBef>
                <a:spcPts val="0"/>
              </a:spcBef>
              <a:spcAft>
                <a:spcPts val="0"/>
              </a:spcAft>
              <a:buClr>
                <a:schemeClr val="dk2"/>
              </a:buClr>
              <a:buSzPts val="3600"/>
              <a:buNone/>
              <a:defRPr sz="3600">
                <a:solidFill>
                  <a:schemeClr val="dk2"/>
                </a:solidFill>
              </a:defRPr>
            </a:lvl4pPr>
            <a:lvl5pPr lvl="4" algn="ctr">
              <a:spcBef>
                <a:spcPts val="0"/>
              </a:spcBef>
              <a:spcAft>
                <a:spcPts val="0"/>
              </a:spcAft>
              <a:buClr>
                <a:schemeClr val="dk2"/>
              </a:buClr>
              <a:buSzPts val="3600"/>
              <a:buNone/>
              <a:defRPr sz="3600">
                <a:solidFill>
                  <a:schemeClr val="dk2"/>
                </a:solidFill>
              </a:defRPr>
            </a:lvl5pPr>
            <a:lvl6pPr lvl="5" algn="ctr">
              <a:spcBef>
                <a:spcPts val="0"/>
              </a:spcBef>
              <a:spcAft>
                <a:spcPts val="0"/>
              </a:spcAft>
              <a:buClr>
                <a:schemeClr val="dk2"/>
              </a:buClr>
              <a:buSzPts val="3600"/>
              <a:buNone/>
              <a:defRPr sz="3600">
                <a:solidFill>
                  <a:schemeClr val="dk2"/>
                </a:solidFill>
              </a:defRPr>
            </a:lvl6pPr>
            <a:lvl7pPr lvl="6" algn="ctr">
              <a:spcBef>
                <a:spcPts val="0"/>
              </a:spcBef>
              <a:spcAft>
                <a:spcPts val="0"/>
              </a:spcAft>
              <a:buClr>
                <a:schemeClr val="dk2"/>
              </a:buClr>
              <a:buSzPts val="3600"/>
              <a:buNone/>
              <a:defRPr sz="3600">
                <a:solidFill>
                  <a:schemeClr val="dk2"/>
                </a:solidFill>
              </a:defRPr>
            </a:lvl7pPr>
            <a:lvl8pPr lvl="7" algn="ctr">
              <a:spcBef>
                <a:spcPts val="0"/>
              </a:spcBef>
              <a:spcAft>
                <a:spcPts val="0"/>
              </a:spcAft>
              <a:buClr>
                <a:schemeClr val="dk2"/>
              </a:buClr>
              <a:buSzPts val="3600"/>
              <a:buNone/>
              <a:defRPr sz="3600">
                <a:solidFill>
                  <a:schemeClr val="dk2"/>
                </a:solidFill>
              </a:defRPr>
            </a:lvl8pPr>
            <a:lvl9pPr lvl="8" algn="ctr">
              <a:spcBef>
                <a:spcPts val="0"/>
              </a:spcBef>
              <a:spcAft>
                <a:spcPts val="0"/>
              </a:spcAft>
              <a:buClr>
                <a:schemeClr val="dk2"/>
              </a:buClr>
              <a:buSzPts val="3600"/>
              <a:buNone/>
              <a:defRPr sz="3600">
                <a:solidFill>
                  <a:schemeClr val="dk2"/>
                </a:solidFill>
              </a:defRPr>
            </a:lvl9pPr>
          </a:lstStyle>
          <a:p>
            <a:r>
              <a:t>xx%</a:t>
            </a:r>
          </a:p>
        </p:txBody>
      </p:sp>
      <p:sp>
        <p:nvSpPr>
          <p:cNvPr id="53" name="Google Shape;53;p11"/>
          <p:cNvSpPr txBox="1"/>
          <p:nvPr>
            <p:ph idx="1" type="subTitle"/>
          </p:nvPr>
        </p:nvSpPr>
        <p:spPr>
          <a:xfrm>
            <a:off x="2864550" y="3195138"/>
            <a:ext cx="3414900" cy="520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 name="Google Shape;54;p11"/>
          <p:cNvSpPr/>
          <p:nvPr/>
        </p:nvSpPr>
        <p:spPr>
          <a:xfrm flipH="1">
            <a:off x="72" y="4198425"/>
            <a:ext cx="9143997" cy="945126"/>
          </a:xfrm>
          <a:custGeom>
            <a:rect b="b" l="l" r="r" t="t"/>
            <a:pathLst>
              <a:path extrusionOk="0" h="46535" w="29564">
                <a:moveTo>
                  <a:pt x="0" y="0"/>
                </a:moveTo>
                <a:lnTo>
                  <a:pt x="0" y="46534"/>
                </a:lnTo>
                <a:lnTo>
                  <a:pt x="29563" y="46534"/>
                </a:lnTo>
                <a:lnTo>
                  <a:pt x="29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4">
    <p:bg>
      <p:bgPr>
        <a:solidFill>
          <a:schemeClr val="lt1"/>
        </a:solidFill>
      </p:bgPr>
    </p:bg>
    <p:spTree>
      <p:nvGrpSpPr>
        <p:cNvPr id="56" name="Shape 56"/>
        <p:cNvGrpSpPr/>
        <p:nvPr/>
      </p:nvGrpSpPr>
      <p:grpSpPr>
        <a:xfrm>
          <a:off x="0" y="0"/>
          <a:ext cx="0" cy="0"/>
          <a:chOff x="0" y="0"/>
          <a:chExt cx="0" cy="0"/>
        </a:xfrm>
      </p:grpSpPr>
      <p:sp>
        <p:nvSpPr>
          <p:cNvPr id="57" name="Google Shape;57;p13"/>
          <p:cNvSpPr/>
          <p:nvPr/>
        </p:nvSpPr>
        <p:spPr>
          <a:xfrm>
            <a:off x="3420000" y="0"/>
            <a:ext cx="5724130" cy="2571714"/>
          </a:xfrm>
          <a:custGeom>
            <a:rect b="b" l="l" r="r" t="t"/>
            <a:pathLst>
              <a:path extrusionOk="0" h="29229" w="65471">
                <a:moveTo>
                  <a:pt x="0" y="1"/>
                </a:moveTo>
                <a:lnTo>
                  <a:pt x="0" y="29228"/>
                </a:lnTo>
                <a:lnTo>
                  <a:pt x="65471" y="29228"/>
                </a:lnTo>
                <a:lnTo>
                  <a:pt x="654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3420000" y="2571728"/>
            <a:ext cx="5724130" cy="2587570"/>
          </a:xfrm>
          <a:custGeom>
            <a:rect b="b" l="l" r="r" t="t"/>
            <a:pathLst>
              <a:path extrusionOk="0" h="29229" w="65471">
                <a:moveTo>
                  <a:pt x="0" y="1"/>
                </a:moveTo>
                <a:lnTo>
                  <a:pt x="0" y="29228"/>
                </a:lnTo>
                <a:lnTo>
                  <a:pt x="65471" y="29228"/>
                </a:lnTo>
                <a:lnTo>
                  <a:pt x="65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hasCustomPrompt="1" type="title"/>
          </p:nvPr>
        </p:nvSpPr>
        <p:spPr>
          <a:xfrm>
            <a:off x="3713975" y="558100"/>
            <a:ext cx="702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b="0" sz="3600">
                <a:solidFill>
                  <a:schemeClr val="lt1"/>
                </a:solidFill>
              </a:defRPr>
            </a:lvl1pPr>
            <a:lvl2pPr lvl="1"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9pPr>
          </a:lstStyle>
          <a:p>
            <a:r>
              <a:t>xx%</a:t>
            </a:r>
          </a:p>
        </p:txBody>
      </p:sp>
      <p:sp>
        <p:nvSpPr>
          <p:cNvPr id="61" name="Google Shape;61;p13"/>
          <p:cNvSpPr txBox="1"/>
          <p:nvPr>
            <p:ph idx="2" type="ctrTitle"/>
          </p:nvPr>
        </p:nvSpPr>
        <p:spPr>
          <a:xfrm>
            <a:off x="4324125" y="864750"/>
            <a:ext cx="3126900" cy="288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200"/>
              <a:buNone/>
              <a:defRPr b="0" sz="1600">
                <a:solidFill>
                  <a:schemeClr val="lt1"/>
                </a:solidFill>
              </a:defRPr>
            </a:lvl1pPr>
            <a:lvl2pPr lvl="1" rtl="0">
              <a:spcBef>
                <a:spcPts val="0"/>
              </a:spcBef>
              <a:spcAft>
                <a:spcPts val="0"/>
              </a:spcAft>
              <a:buClr>
                <a:schemeClr val="lt1"/>
              </a:buClr>
              <a:buSzPts val="1200"/>
              <a:buNone/>
              <a:defRPr b="0" sz="1200">
                <a:solidFill>
                  <a:schemeClr val="lt1"/>
                </a:solidFill>
              </a:defRPr>
            </a:lvl2pPr>
            <a:lvl3pPr lvl="2" rtl="0">
              <a:spcBef>
                <a:spcPts val="0"/>
              </a:spcBef>
              <a:spcAft>
                <a:spcPts val="0"/>
              </a:spcAft>
              <a:buClr>
                <a:schemeClr val="lt1"/>
              </a:buClr>
              <a:buSzPts val="1200"/>
              <a:buNone/>
              <a:defRPr b="0" sz="1200">
                <a:solidFill>
                  <a:schemeClr val="lt1"/>
                </a:solidFill>
              </a:defRPr>
            </a:lvl3pPr>
            <a:lvl4pPr lvl="3" rtl="0">
              <a:spcBef>
                <a:spcPts val="0"/>
              </a:spcBef>
              <a:spcAft>
                <a:spcPts val="0"/>
              </a:spcAft>
              <a:buClr>
                <a:schemeClr val="lt1"/>
              </a:buClr>
              <a:buSzPts val="1200"/>
              <a:buNone/>
              <a:defRPr b="0" sz="1200">
                <a:solidFill>
                  <a:schemeClr val="lt1"/>
                </a:solidFill>
              </a:defRPr>
            </a:lvl4pPr>
            <a:lvl5pPr lvl="4" rtl="0">
              <a:spcBef>
                <a:spcPts val="0"/>
              </a:spcBef>
              <a:spcAft>
                <a:spcPts val="0"/>
              </a:spcAft>
              <a:buClr>
                <a:schemeClr val="lt1"/>
              </a:buClr>
              <a:buSzPts val="1200"/>
              <a:buNone/>
              <a:defRPr b="0" sz="1200">
                <a:solidFill>
                  <a:schemeClr val="lt1"/>
                </a:solidFill>
              </a:defRPr>
            </a:lvl5pPr>
            <a:lvl6pPr lvl="5" rtl="0">
              <a:spcBef>
                <a:spcPts val="0"/>
              </a:spcBef>
              <a:spcAft>
                <a:spcPts val="0"/>
              </a:spcAft>
              <a:buClr>
                <a:schemeClr val="lt1"/>
              </a:buClr>
              <a:buSzPts val="1200"/>
              <a:buNone/>
              <a:defRPr b="0" sz="1200">
                <a:solidFill>
                  <a:schemeClr val="lt1"/>
                </a:solidFill>
              </a:defRPr>
            </a:lvl6pPr>
            <a:lvl7pPr lvl="6" rtl="0">
              <a:spcBef>
                <a:spcPts val="0"/>
              </a:spcBef>
              <a:spcAft>
                <a:spcPts val="0"/>
              </a:spcAft>
              <a:buClr>
                <a:schemeClr val="lt1"/>
              </a:buClr>
              <a:buSzPts val="1200"/>
              <a:buNone/>
              <a:defRPr b="0" sz="1200">
                <a:solidFill>
                  <a:schemeClr val="lt1"/>
                </a:solidFill>
              </a:defRPr>
            </a:lvl7pPr>
            <a:lvl8pPr lvl="7" rtl="0">
              <a:spcBef>
                <a:spcPts val="0"/>
              </a:spcBef>
              <a:spcAft>
                <a:spcPts val="0"/>
              </a:spcAft>
              <a:buClr>
                <a:schemeClr val="lt1"/>
              </a:buClr>
              <a:buSzPts val="1200"/>
              <a:buNone/>
              <a:defRPr b="0" sz="1200">
                <a:solidFill>
                  <a:schemeClr val="lt1"/>
                </a:solidFill>
              </a:defRPr>
            </a:lvl8pPr>
            <a:lvl9pPr lvl="8" rtl="0">
              <a:spcBef>
                <a:spcPts val="0"/>
              </a:spcBef>
              <a:spcAft>
                <a:spcPts val="0"/>
              </a:spcAft>
              <a:buClr>
                <a:schemeClr val="lt1"/>
              </a:buClr>
              <a:buSzPts val="1200"/>
              <a:buNone/>
              <a:defRPr b="0" sz="1200">
                <a:solidFill>
                  <a:schemeClr val="lt1"/>
                </a:solidFill>
              </a:defRPr>
            </a:lvl9pPr>
          </a:lstStyle>
          <a:p/>
        </p:txBody>
      </p:sp>
      <p:sp>
        <p:nvSpPr>
          <p:cNvPr id="62" name="Google Shape;62;p13"/>
          <p:cNvSpPr txBox="1"/>
          <p:nvPr>
            <p:ph idx="1" type="subTitle"/>
          </p:nvPr>
        </p:nvSpPr>
        <p:spPr>
          <a:xfrm>
            <a:off x="3713975" y="1026000"/>
            <a:ext cx="3644100" cy="2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63" name="Google Shape;63;p13"/>
          <p:cNvSpPr txBox="1"/>
          <p:nvPr>
            <p:ph idx="3" type="ctrTitle"/>
          </p:nvPr>
        </p:nvSpPr>
        <p:spPr>
          <a:xfrm>
            <a:off x="913177" y="1068475"/>
            <a:ext cx="15846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b="0" sz="2400">
                <a:solidFill>
                  <a:schemeClr val="dk2"/>
                </a:solidFill>
              </a:defRPr>
            </a:lvl1pPr>
            <a:lvl2pPr lvl="1" rtl="0">
              <a:spcBef>
                <a:spcPts val="0"/>
              </a:spcBef>
              <a:spcAft>
                <a:spcPts val="0"/>
              </a:spcAft>
              <a:buClr>
                <a:schemeClr val="dk2"/>
              </a:buClr>
              <a:buSzPts val="1800"/>
              <a:buNone/>
              <a:defRPr b="0" sz="1800">
                <a:solidFill>
                  <a:schemeClr val="dk2"/>
                </a:solidFill>
              </a:defRPr>
            </a:lvl2pPr>
            <a:lvl3pPr lvl="2" rtl="0">
              <a:spcBef>
                <a:spcPts val="0"/>
              </a:spcBef>
              <a:spcAft>
                <a:spcPts val="0"/>
              </a:spcAft>
              <a:buClr>
                <a:schemeClr val="dk2"/>
              </a:buClr>
              <a:buSzPts val="1800"/>
              <a:buNone/>
              <a:defRPr b="0" sz="1800">
                <a:solidFill>
                  <a:schemeClr val="dk2"/>
                </a:solidFill>
              </a:defRPr>
            </a:lvl3pPr>
            <a:lvl4pPr lvl="3" rtl="0">
              <a:spcBef>
                <a:spcPts val="0"/>
              </a:spcBef>
              <a:spcAft>
                <a:spcPts val="0"/>
              </a:spcAft>
              <a:buClr>
                <a:schemeClr val="dk2"/>
              </a:buClr>
              <a:buSzPts val="1800"/>
              <a:buNone/>
              <a:defRPr b="0" sz="1800">
                <a:solidFill>
                  <a:schemeClr val="dk2"/>
                </a:solidFill>
              </a:defRPr>
            </a:lvl4pPr>
            <a:lvl5pPr lvl="4" rtl="0">
              <a:spcBef>
                <a:spcPts val="0"/>
              </a:spcBef>
              <a:spcAft>
                <a:spcPts val="0"/>
              </a:spcAft>
              <a:buClr>
                <a:schemeClr val="dk2"/>
              </a:buClr>
              <a:buSzPts val="1800"/>
              <a:buNone/>
              <a:defRPr b="0" sz="1800">
                <a:solidFill>
                  <a:schemeClr val="dk2"/>
                </a:solidFill>
              </a:defRPr>
            </a:lvl5pPr>
            <a:lvl6pPr lvl="5" rtl="0">
              <a:spcBef>
                <a:spcPts val="0"/>
              </a:spcBef>
              <a:spcAft>
                <a:spcPts val="0"/>
              </a:spcAft>
              <a:buClr>
                <a:schemeClr val="dk2"/>
              </a:buClr>
              <a:buSzPts val="1800"/>
              <a:buNone/>
              <a:defRPr b="0" sz="1800">
                <a:solidFill>
                  <a:schemeClr val="dk2"/>
                </a:solidFill>
              </a:defRPr>
            </a:lvl6pPr>
            <a:lvl7pPr lvl="6" rtl="0">
              <a:spcBef>
                <a:spcPts val="0"/>
              </a:spcBef>
              <a:spcAft>
                <a:spcPts val="0"/>
              </a:spcAft>
              <a:buClr>
                <a:schemeClr val="dk2"/>
              </a:buClr>
              <a:buSzPts val="1800"/>
              <a:buNone/>
              <a:defRPr b="0" sz="1800">
                <a:solidFill>
                  <a:schemeClr val="dk2"/>
                </a:solidFill>
              </a:defRPr>
            </a:lvl7pPr>
            <a:lvl8pPr lvl="7" rtl="0">
              <a:spcBef>
                <a:spcPts val="0"/>
              </a:spcBef>
              <a:spcAft>
                <a:spcPts val="0"/>
              </a:spcAft>
              <a:buClr>
                <a:schemeClr val="dk2"/>
              </a:buClr>
              <a:buSzPts val="1800"/>
              <a:buNone/>
              <a:defRPr b="0" sz="1800">
                <a:solidFill>
                  <a:schemeClr val="dk2"/>
                </a:solidFill>
              </a:defRPr>
            </a:lvl8pPr>
            <a:lvl9pPr lvl="8" rtl="0">
              <a:spcBef>
                <a:spcPts val="0"/>
              </a:spcBef>
              <a:spcAft>
                <a:spcPts val="0"/>
              </a:spcAft>
              <a:buClr>
                <a:schemeClr val="dk2"/>
              </a:buClr>
              <a:buSzPts val="1800"/>
              <a:buNone/>
              <a:defRPr b="0" sz="1800">
                <a:solidFill>
                  <a:schemeClr val="dk2"/>
                </a:solidFill>
              </a:defRPr>
            </a:lvl9pPr>
          </a:lstStyle>
          <a:p/>
        </p:txBody>
      </p:sp>
      <p:sp>
        <p:nvSpPr>
          <p:cNvPr id="64" name="Google Shape;64;p13"/>
          <p:cNvSpPr txBox="1"/>
          <p:nvPr>
            <p:ph hasCustomPrompt="1" idx="4" type="title"/>
          </p:nvPr>
        </p:nvSpPr>
        <p:spPr>
          <a:xfrm>
            <a:off x="3713975" y="1608117"/>
            <a:ext cx="702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b="0" sz="3600">
                <a:solidFill>
                  <a:schemeClr val="lt1"/>
                </a:solidFill>
              </a:defRPr>
            </a:lvl1pPr>
            <a:lvl2pPr lvl="1"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9pPr>
          </a:lstStyle>
          <a:p>
            <a:r>
              <a:t>xx%</a:t>
            </a:r>
          </a:p>
        </p:txBody>
      </p:sp>
      <p:sp>
        <p:nvSpPr>
          <p:cNvPr id="65" name="Google Shape;65;p13"/>
          <p:cNvSpPr txBox="1"/>
          <p:nvPr>
            <p:ph idx="5" type="ctrTitle"/>
          </p:nvPr>
        </p:nvSpPr>
        <p:spPr>
          <a:xfrm>
            <a:off x="4324125" y="1874375"/>
            <a:ext cx="3126900" cy="320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200"/>
              <a:buNone/>
              <a:defRPr b="0" sz="1600">
                <a:solidFill>
                  <a:schemeClr val="lt1"/>
                </a:solidFill>
              </a:defRPr>
            </a:lvl1pPr>
            <a:lvl2pPr lvl="1" rtl="0">
              <a:spcBef>
                <a:spcPts val="0"/>
              </a:spcBef>
              <a:spcAft>
                <a:spcPts val="0"/>
              </a:spcAft>
              <a:buClr>
                <a:schemeClr val="lt1"/>
              </a:buClr>
              <a:buSzPts val="1200"/>
              <a:buNone/>
              <a:defRPr b="0" sz="1200">
                <a:solidFill>
                  <a:schemeClr val="lt1"/>
                </a:solidFill>
              </a:defRPr>
            </a:lvl2pPr>
            <a:lvl3pPr lvl="2" rtl="0">
              <a:spcBef>
                <a:spcPts val="0"/>
              </a:spcBef>
              <a:spcAft>
                <a:spcPts val="0"/>
              </a:spcAft>
              <a:buClr>
                <a:schemeClr val="lt1"/>
              </a:buClr>
              <a:buSzPts val="1200"/>
              <a:buNone/>
              <a:defRPr b="0" sz="1200">
                <a:solidFill>
                  <a:schemeClr val="lt1"/>
                </a:solidFill>
              </a:defRPr>
            </a:lvl3pPr>
            <a:lvl4pPr lvl="3" rtl="0">
              <a:spcBef>
                <a:spcPts val="0"/>
              </a:spcBef>
              <a:spcAft>
                <a:spcPts val="0"/>
              </a:spcAft>
              <a:buClr>
                <a:schemeClr val="lt1"/>
              </a:buClr>
              <a:buSzPts val="1200"/>
              <a:buNone/>
              <a:defRPr b="0" sz="1200">
                <a:solidFill>
                  <a:schemeClr val="lt1"/>
                </a:solidFill>
              </a:defRPr>
            </a:lvl4pPr>
            <a:lvl5pPr lvl="4" rtl="0">
              <a:spcBef>
                <a:spcPts val="0"/>
              </a:spcBef>
              <a:spcAft>
                <a:spcPts val="0"/>
              </a:spcAft>
              <a:buClr>
                <a:schemeClr val="lt1"/>
              </a:buClr>
              <a:buSzPts val="1200"/>
              <a:buNone/>
              <a:defRPr b="0" sz="1200">
                <a:solidFill>
                  <a:schemeClr val="lt1"/>
                </a:solidFill>
              </a:defRPr>
            </a:lvl5pPr>
            <a:lvl6pPr lvl="5" rtl="0">
              <a:spcBef>
                <a:spcPts val="0"/>
              </a:spcBef>
              <a:spcAft>
                <a:spcPts val="0"/>
              </a:spcAft>
              <a:buClr>
                <a:schemeClr val="lt1"/>
              </a:buClr>
              <a:buSzPts val="1200"/>
              <a:buNone/>
              <a:defRPr b="0" sz="1200">
                <a:solidFill>
                  <a:schemeClr val="lt1"/>
                </a:solidFill>
              </a:defRPr>
            </a:lvl6pPr>
            <a:lvl7pPr lvl="6" rtl="0">
              <a:spcBef>
                <a:spcPts val="0"/>
              </a:spcBef>
              <a:spcAft>
                <a:spcPts val="0"/>
              </a:spcAft>
              <a:buClr>
                <a:schemeClr val="lt1"/>
              </a:buClr>
              <a:buSzPts val="1200"/>
              <a:buNone/>
              <a:defRPr b="0" sz="1200">
                <a:solidFill>
                  <a:schemeClr val="lt1"/>
                </a:solidFill>
              </a:defRPr>
            </a:lvl7pPr>
            <a:lvl8pPr lvl="7" rtl="0">
              <a:spcBef>
                <a:spcPts val="0"/>
              </a:spcBef>
              <a:spcAft>
                <a:spcPts val="0"/>
              </a:spcAft>
              <a:buClr>
                <a:schemeClr val="lt1"/>
              </a:buClr>
              <a:buSzPts val="1200"/>
              <a:buNone/>
              <a:defRPr b="0" sz="1200">
                <a:solidFill>
                  <a:schemeClr val="lt1"/>
                </a:solidFill>
              </a:defRPr>
            </a:lvl8pPr>
            <a:lvl9pPr lvl="8" rtl="0">
              <a:spcBef>
                <a:spcPts val="0"/>
              </a:spcBef>
              <a:spcAft>
                <a:spcPts val="0"/>
              </a:spcAft>
              <a:buClr>
                <a:schemeClr val="lt1"/>
              </a:buClr>
              <a:buSzPts val="1200"/>
              <a:buNone/>
              <a:defRPr b="0" sz="1200">
                <a:solidFill>
                  <a:schemeClr val="lt1"/>
                </a:solidFill>
              </a:defRPr>
            </a:lvl9pPr>
          </a:lstStyle>
          <a:p/>
        </p:txBody>
      </p:sp>
      <p:sp>
        <p:nvSpPr>
          <p:cNvPr id="66" name="Google Shape;66;p13"/>
          <p:cNvSpPr txBox="1"/>
          <p:nvPr>
            <p:ph idx="6" type="subTitle"/>
          </p:nvPr>
        </p:nvSpPr>
        <p:spPr>
          <a:xfrm>
            <a:off x="3713975" y="2076025"/>
            <a:ext cx="3644100" cy="2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67" name="Google Shape;67;p13"/>
          <p:cNvSpPr txBox="1"/>
          <p:nvPr>
            <p:ph hasCustomPrompt="1" idx="7" type="title"/>
          </p:nvPr>
        </p:nvSpPr>
        <p:spPr>
          <a:xfrm>
            <a:off x="3713975" y="2658133"/>
            <a:ext cx="702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b="0" sz="3600">
                <a:solidFill>
                  <a:schemeClr val="lt1"/>
                </a:solidFill>
              </a:defRPr>
            </a:lvl1pPr>
            <a:lvl2pPr lvl="1"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9pPr>
          </a:lstStyle>
          <a:p>
            <a:r>
              <a:t>xx%</a:t>
            </a:r>
          </a:p>
        </p:txBody>
      </p:sp>
      <p:sp>
        <p:nvSpPr>
          <p:cNvPr id="68" name="Google Shape;68;p13"/>
          <p:cNvSpPr txBox="1"/>
          <p:nvPr>
            <p:ph idx="8" type="ctrTitle"/>
          </p:nvPr>
        </p:nvSpPr>
        <p:spPr>
          <a:xfrm>
            <a:off x="4324125" y="2916100"/>
            <a:ext cx="3126900" cy="320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200"/>
              <a:buNone/>
              <a:defRPr b="0" sz="1600">
                <a:solidFill>
                  <a:schemeClr val="lt1"/>
                </a:solidFill>
              </a:defRPr>
            </a:lvl1pPr>
            <a:lvl2pPr lvl="1" rtl="0">
              <a:spcBef>
                <a:spcPts val="0"/>
              </a:spcBef>
              <a:spcAft>
                <a:spcPts val="0"/>
              </a:spcAft>
              <a:buClr>
                <a:schemeClr val="lt1"/>
              </a:buClr>
              <a:buSzPts val="1200"/>
              <a:buNone/>
              <a:defRPr b="0" sz="1200">
                <a:solidFill>
                  <a:schemeClr val="lt1"/>
                </a:solidFill>
              </a:defRPr>
            </a:lvl2pPr>
            <a:lvl3pPr lvl="2" rtl="0">
              <a:spcBef>
                <a:spcPts val="0"/>
              </a:spcBef>
              <a:spcAft>
                <a:spcPts val="0"/>
              </a:spcAft>
              <a:buClr>
                <a:schemeClr val="lt1"/>
              </a:buClr>
              <a:buSzPts val="1200"/>
              <a:buNone/>
              <a:defRPr b="0" sz="1200">
                <a:solidFill>
                  <a:schemeClr val="lt1"/>
                </a:solidFill>
              </a:defRPr>
            </a:lvl3pPr>
            <a:lvl4pPr lvl="3" rtl="0">
              <a:spcBef>
                <a:spcPts val="0"/>
              </a:spcBef>
              <a:spcAft>
                <a:spcPts val="0"/>
              </a:spcAft>
              <a:buClr>
                <a:schemeClr val="lt1"/>
              </a:buClr>
              <a:buSzPts val="1200"/>
              <a:buNone/>
              <a:defRPr b="0" sz="1200">
                <a:solidFill>
                  <a:schemeClr val="lt1"/>
                </a:solidFill>
              </a:defRPr>
            </a:lvl4pPr>
            <a:lvl5pPr lvl="4" rtl="0">
              <a:spcBef>
                <a:spcPts val="0"/>
              </a:spcBef>
              <a:spcAft>
                <a:spcPts val="0"/>
              </a:spcAft>
              <a:buClr>
                <a:schemeClr val="lt1"/>
              </a:buClr>
              <a:buSzPts val="1200"/>
              <a:buNone/>
              <a:defRPr b="0" sz="1200">
                <a:solidFill>
                  <a:schemeClr val="lt1"/>
                </a:solidFill>
              </a:defRPr>
            </a:lvl5pPr>
            <a:lvl6pPr lvl="5" rtl="0">
              <a:spcBef>
                <a:spcPts val="0"/>
              </a:spcBef>
              <a:spcAft>
                <a:spcPts val="0"/>
              </a:spcAft>
              <a:buClr>
                <a:schemeClr val="lt1"/>
              </a:buClr>
              <a:buSzPts val="1200"/>
              <a:buNone/>
              <a:defRPr b="0" sz="1200">
                <a:solidFill>
                  <a:schemeClr val="lt1"/>
                </a:solidFill>
              </a:defRPr>
            </a:lvl6pPr>
            <a:lvl7pPr lvl="6" rtl="0">
              <a:spcBef>
                <a:spcPts val="0"/>
              </a:spcBef>
              <a:spcAft>
                <a:spcPts val="0"/>
              </a:spcAft>
              <a:buClr>
                <a:schemeClr val="lt1"/>
              </a:buClr>
              <a:buSzPts val="1200"/>
              <a:buNone/>
              <a:defRPr b="0" sz="1200">
                <a:solidFill>
                  <a:schemeClr val="lt1"/>
                </a:solidFill>
              </a:defRPr>
            </a:lvl7pPr>
            <a:lvl8pPr lvl="7" rtl="0">
              <a:spcBef>
                <a:spcPts val="0"/>
              </a:spcBef>
              <a:spcAft>
                <a:spcPts val="0"/>
              </a:spcAft>
              <a:buClr>
                <a:schemeClr val="lt1"/>
              </a:buClr>
              <a:buSzPts val="1200"/>
              <a:buNone/>
              <a:defRPr b="0" sz="1200">
                <a:solidFill>
                  <a:schemeClr val="lt1"/>
                </a:solidFill>
              </a:defRPr>
            </a:lvl8pPr>
            <a:lvl9pPr lvl="8" rtl="0">
              <a:spcBef>
                <a:spcPts val="0"/>
              </a:spcBef>
              <a:spcAft>
                <a:spcPts val="0"/>
              </a:spcAft>
              <a:buClr>
                <a:schemeClr val="lt1"/>
              </a:buClr>
              <a:buSzPts val="1200"/>
              <a:buNone/>
              <a:defRPr b="0" sz="1200">
                <a:solidFill>
                  <a:schemeClr val="lt1"/>
                </a:solidFill>
              </a:defRPr>
            </a:lvl9pPr>
          </a:lstStyle>
          <a:p/>
        </p:txBody>
      </p:sp>
      <p:sp>
        <p:nvSpPr>
          <p:cNvPr id="69" name="Google Shape;69;p13"/>
          <p:cNvSpPr txBox="1"/>
          <p:nvPr>
            <p:ph idx="9" type="subTitle"/>
          </p:nvPr>
        </p:nvSpPr>
        <p:spPr>
          <a:xfrm>
            <a:off x="3713975" y="3126050"/>
            <a:ext cx="3644100" cy="2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70" name="Google Shape;70;p13"/>
          <p:cNvSpPr txBox="1"/>
          <p:nvPr>
            <p:ph hasCustomPrompt="1" idx="13" type="title"/>
          </p:nvPr>
        </p:nvSpPr>
        <p:spPr>
          <a:xfrm>
            <a:off x="3713975" y="3708150"/>
            <a:ext cx="702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b="0" sz="3600">
                <a:solidFill>
                  <a:schemeClr val="lt1"/>
                </a:solidFill>
              </a:defRPr>
            </a:lvl1pPr>
            <a:lvl2pPr lvl="1"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lt1"/>
              </a:buClr>
              <a:buSzPts val="4800"/>
              <a:buFont typeface="Fira Sans Extra Condensed"/>
              <a:buNone/>
              <a:defRPr b="0" sz="4800">
                <a:solidFill>
                  <a:schemeClr val="lt1"/>
                </a:solidFill>
                <a:latin typeface="Fira Sans Extra Condensed"/>
                <a:ea typeface="Fira Sans Extra Condensed"/>
                <a:cs typeface="Fira Sans Extra Condensed"/>
                <a:sym typeface="Fira Sans Extra Condensed"/>
              </a:defRPr>
            </a:lvl9pPr>
          </a:lstStyle>
          <a:p>
            <a:r>
              <a:t>xx%</a:t>
            </a:r>
          </a:p>
        </p:txBody>
      </p:sp>
      <p:sp>
        <p:nvSpPr>
          <p:cNvPr id="71" name="Google Shape;71;p13"/>
          <p:cNvSpPr txBox="1"/>
          <p:nvPr>
            <p:ph idx="14" type="ctrTitle"/>
          </p:nvPr>
        </p:nvSpPr>
        <p:spPr>
          <a:xfrm>
            <a:off x="4324125" y="3957826"/>
            <a:ext cx="3126900" cy="34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200"/>
              <a:buNone/>
              <a:defRPr b="0" sz="1600">
                <a:solidFill>
                  <a:schemeClr val="lt1"/>
                </a:solidFill>
              </a:defRPr>
            </a:lvl1pPr>
            <a:lvl2pPr lvl="1" rtl="0">
              <a:spcBef>
                <a:spcPts val="0"/>
              </a:spcBef>
              <a:spcAft>
                <a:spcPts val="0"/>
              </a:spcAft>
              <a:buClr>
                <a:schemeClr val="lt1"/>
              </a:buClr>
              <a:buSzPts val="1200"/>
              <a:buNone/>
              <a:defRPr b="0" sz="1200">
                <a:solidFill>
                  <a:schemeClr val="lt1"/>
                </a:solidFill>
              </a:defRPr>
            </a:lvl2pPr>
            <a:lvl3pPr lvl="2" rtl="0">
              <a:spcBef>
                <a:spcPts val="0"/>
              </a:spcBef>
              <a:spcAft>
                <a:spcPts val="0"/>
              </a:spcAft>
              <a:buClr>
                <a:schemeClr val="lt1"/>
              </a:buClr>
              <a:buSzPts val="1200"/>
              <a:buNone/>
              <a:defRPr b="0" sz="1200">
                <a:solidFill>
                  <a:schemeClr val="lt1"/>
                </a:solidFill>
              </a:defRPr>
            </a:lvl3pPr>
            <a:lvl4pPr lvl="3" rtl="0">
              <a:spcBef>
                <a:spcPts val="0"/>
              </a:spcBef>
              <a:spcAft>
                <a:spcPts val="0"/>
              </a:spcAft>
              <a:buClr>
                <a:schemeClr val="lt1"/>
              </a:buClr>
              <a:buSzPts val="1200"/>
              <a:buNone/>
              <a:defRPr b="0" sz="1200">
                <a:solidFill>
                  <a:schemeClr val="lt1"/>
                </a:solidFill>
              </a:defRPr>
            </a:lvl4pPr>
            <a:lvl5pPr lvl="4" rtl="0">
              <a:spcBef>
                <a:spcPts val="0"/>
              </a:spcBef>
              <a:spcAft>
                <a:spcPts val="0"/>
              </a:spcAft>
              <a:buClr>
                <a:schemeClr val="lt1"/>
              </a:buClr>
              <a:buSzPts val="1200"/>
              <a:buNone/>
              <a:defRPr b="0" sz="1200">
                <a:solidFill>
                  <a:schemeClr val="lt1"/>
                </a:solidFill>
              </a:defRPr>
            </a:lvl5pPr>
            <a:lvl6pPr lvl="5" rtl="0">
              <a:spcBef>
                <a:spcPts val="0"/>
              </a:spcBef>
              <a:spcAft>
                <a:spcPts val="0"/>
              </a:spcAft>
              <a:buClr>
                <a:schemeClr val="lt1"/>
              </a:buClr>
              <a:buSzPts val="1200"/>
              <a:buNone/>
              <a:defRPr b="0" sz="1200">
                <a:solidFill>
                  <a:schemeClr val="lt1"/>
                </a:solidFill>
              </a:defRPr>
            </a:lvl6pPr>
            <a:lvl7pPr lvl="6" rtl="0">
              <a:spcBef>
                <a:spcPts val="0"/>
              </a:spcBef>
              <a:spcAft>
                <a:spcPts val="0"/>
              </a:spcAft>
              <a:buClr>
                <a:schemeClr val="lt1"/>
              </a:buClr>
              <a:buSzPts val="1200"/>
              <a:buNone/>
              <a:defRPr b="0" sz="1200">
                <a:solidFill>
                  <a:schemeClr val="lt1"/>
                </a:solidFill>
              </a:defRPr>
            </a:lvl7pPr>
            <a:lvl8pPr lvl="7" rtl="0">
              <a:spcBef>
                <a:spcPts val="0"/>
              </a:spcBef>
              <a:spcAft>
                <a:spcPts val="0"/>
              </a:spcAft>
              <a:buClr>
                <a:schemeClr val="lt1"/>
              </a:buClr>
              <a:buSzPts val="1200"/>
              <a:buNone/>
              <a:defRPr b="0" sz="1200">
                <a:solidFill>
                  <a:schemeClr val="lt1"/>
                </a:solidFill>
              </a:defRPr>
            </a:lvl8pPr>
            <a:lvl9pPr lvl="8" rtl="0">
              <a:spcBef>
                <a:spcPts val="0"/>
              </a:spcBef>
              <a:spcAft>
                <a:spcPts val="0"/>
              </a:spcAft>
              <a:buClr>
                <a:schemeClr val="lt1"/>
              </a:buClr>
              <a:buSzPts val="1200"/>
              <a:buNone/>
              <a:defRPr b="0" sz="1200">
                <a:solidFill>
                  <a:schemeClr val="lt1"/>
                </a:solidFill>
              </a:defRPr>
            </a:lvl9pPr>
          </a:lstStyle>
          <a:p/>
        </p:txBody>
      </p:sp>
      <p:sp>
        <p:nvSpPr>
          <p:cNvPr id="72" name="Google Shape;72;p13"/>
          <p:cNvSpPr txBox="1"/>
          <p:nvPr>
            <p:ph idx="15" type="subTitle"/>
          </p:nvPr>
        </p:nvSpPr>
        <p:spPr>
          <a:xfrm>
            <a:off x="3713975" y="4176075"/>
            <a:ext cx="3644100" cy="28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000"/>
              <a:buNone/>
              <a:defRPr>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grpSp>
        <p:nvGrpSpPr>
          <p:cNvPr id="73" name="Google Shape;73;p13"/>
          <p:cNvGrpSpPr/>
          <p:nvPr/>
        </p:nvGrpSpPr>
        <p:grpSpPr>
          <a:xfrm>
            <a:off x="3817800" y="328653"/>
            <a:ext cx="4709742" cy="4621211"/>
            <a:chOff x="3817800" y="328653"/>
            <a:chExt cx="4709742" cy="4621211"/>
          </a:xfrm>
        </p:grpSpPr>
        <p:sp>
          <p:nvSpPr>
            <p:cNvPr id="74" name="Google Shape;74;p13"/>
            <p:cNvSpPr/>
            <p:nvPr/>
          </p:nvSpPr>
          <p:spPr>
            <a:xfrm>
              <a:off x="7956850" y="328653"/>
              <a:ext cx="570692" cy="4621211"/>
            </a:xfrm>
            <a:custGeom>
              <a:rect b="b" l="l" r="r" t="t"/>
              <a:pathLst>
                <a:path extrusionOk="0" h="61752" w="7626">
                  <a:moveTo>
                    <a:pt x="3815" y="0"/>
                  </a:moveTo>
                  <a:cubicBezTo>
                    <a:pt x="2618" y="0"/>
                    <a:pt x="1648" y="970"/>
                    <a:pt x="1648" y="2167"/>
                  </a:cubicBezTo>
                  <a:lnTo>
                    <a:pt x="1648" y="54804"/>
                  </a:lnTo>
                  <a:cubicBezTo>
                    <a:pt x="656" y="55491"/>
                    <a:pt x="1" y="56638"/>
                    <a:pt x="1" y="57937"/>
                  </a:cubicBezTo>
                  <a:cubicBezTo>
                    <a:pt x="1" y="60043"/>
                    <a:pt x="1709" y="61752"/>
                    <a:pt x="3815" y="61752"/>
                  </a:cubicBezTo>
                  <a:cubicBezTo>
                    <a:pt x="5921" y="61752"/>
                    <a:pt x="7625" y="60043"/>
                    <a:pt x="7625" y="57937"/>
                  </a:cubicBezTo>
                  <a:cubicBezTo>
                    <a:pt x="7625" y="56638"/>
                    <a:pt x="6974" y="55491"/>
                    <a:pt x="5978" y="54804"/>
                  </a:cubicBezTo>
                  <a:lnTo>
                    <a:pt x="5978" y="2167"/>
                  </a:lnTo>
                  <a:cubicBezTo>
                    <a:pt x="5978" y="970"/>
                    <a:pt x="5008" y="0"/>
                    <a:pt x="38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8154942" y="403489"/>
              <a:ext cx="174740" cy="1197435"/>
            </a:xfrm>
            <a:custGeom>
              <a:rect b="b" l="l" r="r" t="t"/>
              <a:pathLst>
                <a:path extrusionOk="0" h="16001" w="2335">
                  <a:moveTo>
                    <a:pt x="1168" y="0"/>
                  </a:moveTo>
                  <a:cubicBezTo>
                    <a:pt x="524" y="0"/>
                    <a:pt x="1" y="542"/>
                    <a:pt x="1" y="1209"/>
                  </a:cubicBezTo>
                  <a:lnTo>
                    <a:pt x="1" y="15903"/>
                  </a:lnTo>
                  <a:cubicBezTo>
                    <a:pt x="778" y="15963"/>
                    <a:pt x="1554" y="15993"/>
                    <a:pt x="2334" y="16001"/>
                  </a:cubicBezTo>
                  <a:lnTo>
                    <a:pt x="2334" y="1209"/>
                  </a:lnTo>
                  <a:cubicBezTo>
                    <a:pt x="2334" y="542"/>
                    <a:pt x="1812" y="0"/>
                    <a:pt x="1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031686" y="1593539"/>
              <a:ext cx="421321" cy="3281515"/>
            </a:xfrm>
            <a:custGeom>
              <a:rect b="b" l="l" r="r" t="t"/>
              <a:pathLst>
                <a:path extrusionOk="0" h="43850" w="5630">
                  <a:moveTo>
                    <a:pt x="1648" y="1"/>
                  </a:moveTo>
                  <a:lnTo>
                    <a:pt x="1648" y="38479"/>
                  </a:lnTo>
                  <a:cubicBezTo>
                    <a:pt x="679" y="38925"/>
                    <a:pt x="1" y="39902"/>
                    <a:pt x="1" y="41039"/>
                  </a:cubicBezTo>
                  <a:cubicBezTo>
                    <a:pt x="1" y="42589"/>
                    <a:pt x="1261" y="43850"/>
                    <a:pt x="2815" y="43850"/>
                  </a:cubicBezTo>
                  <a:cubicBezTo>
                    <a:pt x="4364" y="43850"/>
                    <a:pt x="5630" y="42589"/>
                    <a:pt x="5630" y="41039"/>
                  </a:cubicBezTo>
                  <a:cubicBezTo>
                    <a:pt x="5630" y="39902"/>
                    <a:pt x="4952" y="38925"/>
                    <a:pt x="3981" y="38479"/>
                  </a:cubicBezTo>
                  <a:lnTo>
                    <a:pt x="3981" y="99"/>
                  </a:lnTo>
                  <a:cubicBezTo>
                    <a:pt x="3201" y="91"/>
                    <a:pt x="2425" y="61"/>
                    <a:pt x="1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8031686" y="2851015"/>
              <a:ext cx="421321" cy="2024062"/>
            </a:xfrm>
            <a:custGeom>
              <a:rect b="b" l="l" r="r" t="t"/>
              <a:pathLst>
                <a:path extrusionOk="0" h="27047" w="5630">
                  <a:moveTo>
                    <a:pt x="3981" y="1"/>
                  </a:moveTo>
                  <a:cubicBezTo>
                    <a:pt x="3141" y="7266"/>
                    <a:pt x="3201" y="14599"/>
                    <a:pt x="2144" y="22186"/>
                  </a:cubicBezTo>
                  <a:cubicBezTo>
                    <a:pt x="1949" y="22765"/>
                    <a:pt x="1313" y="24082"/>
                    <a:pt x="460" y="24082"/>
                  </a:cubicBezTo>
                  <a:cubicBezTo>
                    <a:pt x="318" y="24082"/>
                    <a:pt x="169" y="24046"/>
                    <a:pt x="16" y="23963"/>
                  </a:cubicBezTo>
                  <a:cubicBezTo>
                    <a:pt x="4" y="24054"/>
                    <a:pt x="1" y="24141"/>
                    <a:pt x="1" y="24236"/>
                  </a:cubicBezTo>
                  <a:cubicBezTo>
                    <a:pt x="1" y="25786"/>
                    <a:pt x="1261" y="27047"/>
                    <a:pt x="2815" y="27047"/>
                  </a:cubicBezTo>
                  <a:cubicBezTo>
                    <a:pt x="4364" y="27047"/>
                    <a:pt x="5630" y="25786"/>
                    <a:pt x="5630" y="24236"/>
                  </a:cubicBezTo>
                  <a:cubicBezTo>
                    <a:pt x="5630" y="23099"/>
                    <a:pt x="4952" y="22122"/>
                    <a:pt x="3981" y="21676"/>
                  </a:cubicBezTo>
                  <a:lnTo>
                    <a:pt x="39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13"/>
            <p:cNvCxnSpPr/>
            <p:nvPr/>
          </p:nvCxnSpPr>
          <p:spPr>
            <a:xfrm>
              <a:off x="3817800" y="1479296"/>
              <a:ext cx="4435800" cy="0"/>
            </a:xfrm>
            <a:prstGeom prst="straightConnector1">
              <a:avLst/>
            </a:prstGeom>
            <a:noFill/>
            <a:ln cap="flat" cmpd="sng" w="19050">
              <a:solidFill>
                <a:schemeClr val="accent3"/>
              </a:solidFill>
              <a:prstDash val="solid"/>
              <a:round/>
              <a:headEnd len="med" w="med" type="none"/>
              <a:tailEnd len="med" w="med" type="none"/>
            </a:ln>
          </p:spPr>
        </p:cxnSp>
        <p:cxnSp>
          <p:nvCxnSpPr>
            <p:cNvPr id="79" name="Google Shape;79;p13"/>
            <p:cNvCxnSpPr/>
            <p:nvPr/>
          </p:nvCxnSpPr>
          <p:spPr>
            <a:xfrm>
              <a:off x="3817800" y="2517521"/>
              <a:ext cx="4435800" cy="0"/>
            </a:xfrm>
            <a:prstGeom prst="straightConnector1">
              <a:avLst/>
            </a:prstGeom>
            <a:noFill/>
            <a:ln cap="flat" cmpd="sng" w="19050">
              <a:solidFill>
                <a:schemeClr val="accent3"/>
              </a:solidFill>
              <a:prstDash val="solid"/>
              <a:round/>
              <a:headEnd len="med" w="med" type="none"/>
              <a:tailEnd len="med" w="med" type="none"/>
            </a:ln>
          </p:spPr>
        </p:cxnSp>
        <p:cxnSp>
          <p:nvCxnSpPr>
            <p:cNvPr id="80" name="Google Shape;80;p13"/>
            <p:cNvCxnSpPr/>
            <p:nvPr/>
          </p:nvCxnSpPr>
          <p:spPr>
            <a:xfrm>
              <a:off x="3817800" y="3574571"/>
              <a:ext cx="4435800" cy="0"/>
            </a:xfrm>
            <a:prstGeom prst="straightConnector1">
              <a:avLst/>
            </a:prstGeom>
            <a:noFill/>
            <a:ln cap="flat" cmpd="sng" w="19050">
              <a:solidFill>
                <a:schemeClr val="accent3"/>
              </a:solidFill>
              <a:prstDash val="solid"/>
              <a:round/>
              <a:headEnd len="med" w="med" type="none"/>
              <a:tailEnd len="med" w="med" type="none"/>
            </a:ln>
          </p:spPr>
        </p:cxnSp>
        <p:cxnSp>
          <p:nvCxnSpPr>
            <p:cNvPr id="81" name="Google Shape;81;p13"/>
            <p:cNvCxnSpPr/>
            <p:nvPr/>
          </p:nvCxnSpPr>
          <p:spPr>
            <a:xfrm>
              <a:off x="3817800" y="4631621"/>
              <a:ext cx="4435800" cy="0"/>
            </a:xfrm>
            <a:prstGeom prst="straightConnector1">
              <a:avLst/>
            </a:prstGeom>
            <a:noFill/>
            <a:ln cap="flat" cmpd="sng" w="19050">
              <a:solidFill>
                <a:schemeClr val="accent3"/>
              </a:solidFill>
              <a:prstDash val="solid"/>
              <a:round/>
              <a:headEnd len="med" w="med" type="none"/>
              <a:tailEnd len="med" w="med" type="none"/>
            </a:ln>
          </p:spPr>
        </p:cxnSp>
        <p:cxnSp>
          <p:nvCxnSpPr>
            <p:cNvPr id="82" name="Google Shape;82;p13"/>
            <p:cNvCxnSpPr/>
            <p:nvPr/>
          </p:nvCxnSpPr>
          <p:spPr>
            <a:xfrm>
              <a:off x="8001377" y="1160800"/>
              <a:ext cx="222000" cy="0"/>
            </a:xfrm>
            <a:prstGeom prst="straightConnector1">
              <a:avLst/>
            </a:prstGeom>
            <a:noFill/>
            <a:ln cap="flat" cmpd="sng" w="19050">
              <a:solidFill>
                <a:schemeClr val="accent3"/>
              </a:solidFill>
              <a:prstDash val="solid"/>
              <a:round/>
              <a:headEnd len="med" w="med" type="none"/>
              <a:tailEnd len="med" w="med" type="none"/>
            </a:ln>
          </p:spPr>
        </p:cxnSp>
        <p:cxnSp>
          <p:nvCxnSpPr>
            <p:cNvPr id="83" name="Google Shape;83;p13"/>
            <p:cNvCxnSpPr/>
            <p:nvPr/>
          </p:nvCxnSpPr>
          <p:spPr>
            <a:xfrm>
              <a:off x="8001377" y="2199025"/>
              <a:ext cx="222000" cy="0"/>
            </a:xfrm>
            <a:prstGeom prst="straightConnector1">
              <a:avLst/>
            </a:prstGeom>
            <a:noFill/>
            <a:ln cap="flat" cmpd="sng" w="19050">
              <a:solidFill>
                <a:schemeClr val="accent3"/>
              </a:solidFill>
              <a:prstDash val="solid"/>
              <a:round/>
              <a:headEnd len="med" w="med" type="none"/>
              <a:tailEnd len="med" w="med" type="none"/>
            </a:ln>
          </p:spPr>
        </p:cxnSp>
        <p:cxnSp>
          <p:nvCxnSpPr>
            <p:cNvPr id="84" name="Google Shape;84;p13"/>
            <p:cNvCxnSpPr/>
            <p:nvPr/>
          </p:nvCxnSpPr>
          <p:spPr>
            <a:xfrm>
              <a:off x="8001377" y="3256075"/>
              <a:ext cx="222000" cy="0"/>
            </a:xfrm>
            <a:prstGeom prst="straightConnector1">
              <a:avLst/>
            </a:prstGeom>
            <a:noFill/>
            <a:ln cap="flat" cmpd="sng" w="19050">
              <a:solidFill>
                <a:schemeClr val="accent3"/>
              </a:solidFill>
              <a:prstDash val="solid"/>
              <a:round/>
              <a:headEnd len="med" w="med" type="none"/>
              <a:tailEnd len="med" w="med" type="none"/>
            </a:ln>
          </p:spPr>
        </p:cxnSp>
        <p:cxnSp>
          <p:nvCxnSpPr>
            <p:cNvPr id="85" name="Google Shape;85;p13"/>
            <p:cNvCxnSpPr/>
            <p:nvPr/>
          </p:nvCxnSpPr>
          <p:spPr>
            <a:xfrm>
              <a:off x="8001377" y="4313125"/>
              <a:ext cx="222000" cy="0"/>
            </a:xfrm>
            <a:prstGeom prst="straightConnector1">
              <a:avLst/>
            </a:prstGeom>
            <a:noFill/>
            <a:ln cap="flat" cmpd="sng" w="19050">
              <a:solidFill>
                <a:schemeClr val="accent3"/>
              </a:solidFill>
              <a:prstDash val="solid"/>
              <a:round/>
              <a:headEnd len="med" w="med" type="none"/>
              <a:tailEnd len="med" w="med" type="none"/>
            </a:ln>
          </p:spPr>
        </p:cxnSp>
        <p:cxnSp>
          <p:nvCxnSpPr>
            <p:cNvPr id="86" name="Google Shape;86;p13"/>
            <p:cNvCxnSpPr/>
            <p:nvPr/>
          </p:nvCxnSpPr>
          <p:spPr>
            <a:xfrm>
              <a:off x="8001377" y="801288"/>
              <a:ext cx="222000" cy="0"/>
            </a:xfrm>
            <a:prstGeom prst="straightConnector1">
              <a:avLst/>
            </a:prstGeom>
            <a:noFill/>
            <a:ln cap="flat" cmpd="sng" w="19050">
              <a:solidFill>
                <a:schemeClr val="accent3"/>
              </a:solidFill>
              <a:prstDash val="solid"/>
              <a:round/>
              <a:headEnd len="med" w="med" type="none"/>
              <a:tailEnd len="med" w="med" type="none"/>
            </a:ln>
          </p:spPr>
        </p:cxnSp>
        <p:cxnSp>
          <p:nvCxnSpPr>
            <p:cNvPr id="87" name="Google Shape;87;p13"/>
            <p:cNvCxnSpPr/>
            <p:nvPr/>
          </p:nvCxnSpPr>
          <p:spPr>
            <a:xfrm>
              <a:off x="8001377" y="1839513"/>
              <a:ext cx="222000" cy="0"/>
            </a:xfrm>
            <a:prstGeom prst="straightConnector1">
              <a:avLst/>
            </a:prstGeom>
            <a:noFill/>
            <a:ln cap="flat" cmpd="sng" w="19050">
              <a:solidFill>
                <a:schemeClr val="accent3"/>
              </a:solidFill>
              <a:prstDash val="solid"/>
              <a:round/>
              <a:headEnd len="med" w="med" type="none"/>
              <a:tailEnd len="med" w="med" type="none"/>
            </a:ln>
          </p:spPr>
        </p:cxnSp>
        <p:cxnSp>
          <p:nvCxnSpPr>
            <p:cNvPr id="88" name="Google Shape;88;p13"/>
            <p:cNvCxnSpPr/>
            <p:nvPr/>
          </p:nvCxnSpPr>
          <p:spPr>
            <a:xfrm>
              <a:off x="8001377" y="2896563"/>
              <a:ext cx="222000" cy="0"/>
            </a:xfrm>
            <a:prstGeom prst="straightConnector1">
              <a:avLst/>
            </a:prstGeom>
            <a:noFill/>
            <a:ln cap="flat" cmpd="sng" w="19050">
              <a:solidFill>
                <a:schemeClr val="accent3"/>
              </a:solidFill>
              <a:prstDash val="solid"/>
              <a:round/>
              <a:headEnd len="med" w="med" type="none"/>
              <a:tailEnd len="med" w="med" type="none"/>
            </a:ln>
          </p:spPr>
        </p:cxnSp>
        <p:cxnSp>
          <p:nvCxnSpPr>
            <p:cNvPr id="89" name="Google Shape;89;p13"/>
            <p:cNvCxnSpPr/>
            <p:nvPr/>
          </p:nvCxnSpPr>
          <p:spPr>
            <a:xfrm>
              <a:off x="8001377" y="3953613"/>
              <a:ext cx="222000" cy="0"/>
            </a:xfrm>
            <a:prstGeom prst="straightConnector1">
              <a:avLst/>
            </a:prstGeom>
            <a:noFill/>
            <a:ln cap="flat" cmpd="sng" w="19050">
              <a:solidFill>
                <a:schemeClr val="accent3"/>
              </a:solidFill>
              <a:prstDash val="solid"/>
              <a:round/>
              <a:headEnd len="med" w="med" type="none"/>
              <a:tailEnd len="med" w="med" type="none"/>
            </a:ln>
          </p:spPr>
        </p:cxnSp>
      </p:grpSp>
    </p:spTree>
  </p:cSld>
  <p:clrMapOvr>
    <a:masterClrMapping/>
  </p:clrMapOvr>
  <p:extLst>
    <p:ext uri="{DCECCB84-F9BA-43D5-87BE-67443E8EF086}">
      <p15:sldGuideLst>
        <p15:guide id="1" pos="21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25">
    <p:spTree>
      <p:nvGrpSpPr>
        <p:cNvPr id="90" name="Shape 90"/>
        <p:cNvGrpSpPr/>
        <p:nvPr/>
      </p:nvGrpSpPr>
      <p:grpSpPr>
        <a:xfrm>
          <a:off x="0" y="0"/>
          <a:ext cx="0" cy="0"/>
          <a:chOff x="0" y="0"/>
          <a:chExt cx="0" cy="0"/>
        </a:xfrm>
      </p:grpSpPr>
      <p:sp>
        <p:nvSpPr>
          <p:cNvPr id="91" name="Google Shape;91;p14"/>
          <p:cNvSpPr/>
          <p:nvPr/>
        </p:nvSpPr>
        <p:spPr>
          <a:xfrm flipH="1" rot="-5400000">
            <a:off x="4861200" y="-859800"/>
            <a:ext cx="3423000" cy="51426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BF4A"/>
              </a:solidFill>
            </a:endParaRPr>
          </a:p>
        </p:txBody>
      </p:sp>
      <p:sp>
        <p:nvSpPr>
          <p:cNvPr id="92" name="Google Shape;92;p14"/>
          <p:cNvSpPr txBox="1"/>
          <p:nvPr>
            <p:ph type="title"/>
          </p:nvPr>
        </p:nvSpPr>
        <p:spPr>
          <a:xfrm>
            <a:off x="728350" y="1068400"/>
            <a:ext cx="7717500" cy="48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4"/>
          <p:cNvSpPr txBox="1"/>
          <p:nvPr>
            <p:ph hasCustomPrompt="1" idx="2" type="title"/>
          </p:nvPr>
        </p:nvSpPr>
        <p:spPr>
          <a:xfrm>
            <a:off x="713225" y="2625550"/>
            <a:ext cx="1742700" cy="54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4" name="Google Shape;94;p14"/>
          <p:cNvSpPr txBox="1"/>
          <p:nvPr>
            <p:ph idx="1" type="subTitle"/>
          </p:nvPr>
        </p:nvSpPr>
        <p:spPr>
          <a:xfrm>
            <a:off x="713600" y="3528075"/>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5" name="Google Shape;95;p14"/>
          <p:cNvSpPr txBox="1"/>
          <p:nvPr>
            <p:ph idx="3" type="subTitle"/>
          </p:nvPr>
        </p:nvSpPr>
        <p:spPr>
          <a:xfrm>
            <a:off x="713625" y="323002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6" name="Google Shape;96;p14"/>
          <p:cNvSpPr txBox="1"/>
          <p:nvPr>
            <p:ph hasCustomPrompt="1" idx="4" type="title"/>
          </p:nvPr>
        </p:nvSpPr>
        <p:spPr>
          <a:xfrm>
            <a:off x="2709858" y="2625550"/>
            <a:ext cx="1742700" cy="54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 name="Google Shape;97;p14"/>
          <p:cNvSpPr txBox="1"/>
          <p:nvPr>
            <p:ph idx="5" type="subTitle"/>
          </p:nvPr>
        </p:nvSpPr>
        <p:spPr>
          <a:xfrm>
            <a:off x="2710100" y="3528075"/>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4"/>
          <p:cNvSpPr txBox="1"/>
          <p:nvPr>
            <p:ph idx="6" type="subTitle"/>
          </p:nvPr>
        </p:nvSpPr>
        <p:spPr>
          <a:xfrm>
            <a:off x="2710126" y="323002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9" name="Google Shape;99;p14"/>
          <p:cNvSpPr txBox="1"/>
          <p:nvPr>
            <p:ph hasCustomPrompt="1" idx="7" type="title"/>
          </p:nvPr>
        </p:nvSpPr>
        <p:spPr>
          <a:xfrm>
            <a:off x="4706492" y="2625550"/>
            <a:ext cx="1742700" cy="54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0" name="Google Shape;100;p14"/>
          <p:cNvSpPr txBox="1"/>
          <p:nvPr>
            <p:ph idx="8" type="subTitle"/>
          </p:nvPr>
        </p:nvSpPr>
        <p:spPr>
          <a:xfrm>
            <a:off x="4706600" y="3528075"/>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01" name="Google Shape;101;p14"/>
          <p:cNvSpPr txBox="1"/>
          <p:nvPr>
            <p:ph idx="9" type="subTitle"/>
          </p:nvPr>
        </p:nvSpPr>
        <p:spPr>
          <a:xfrm>
            <a:off x="4706638" y="323002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2" name="Google Shape;102;p14"/>
          <p:cNvSpPr txBox="1"/>
          <p:nvPr>
            <p:ph hasCustomPrompt="1" idx="13" type="title"/>
          </p:nvPr>
        </p:nvSpPr>
        <p:spPr>
          <a:xfrm>
            <a:off x="6703125" y="2625550"/>
            <a:ext cx="1742700" cy="54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3" name="Google Shape;103;p14"/>
          <p:cNvSpPr txBox="1"/>
          <p:nvPr>
            <p:ph idx="14" type="subTitle"/>
          </p:nvPr>
        </p:nvSpPr>
        <p:spPr>
          <a:xfrm>
            <a:off x="6703101" y="3528075"/>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04" name="Google Shape;104;p14"/>
          <p:cNvSpPr txBox="1"/>
          <p:nvPr>
            <p:ph idx="15" type="subTitle"/>
          </p:nvPr>
        </p:nvSpPr>
        <p:spPr>
          <a:xfrm>
            <a:off x="6703149" y="323002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5" name="Google Shape;105;p14"/>
          <p:cNvSpPr/>
          <p:nvPr/>
        </p:nvSpPr>
        <p:spPr>
          <a:xfrm rot="5400000">
            <a:off x="4188425" y="184050"/>
            <a:ext cx="771000" cy="914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5">
    <p:bg>
      <p:bgPr>
        <a:solidFill>
          <a:schemeClr val="accent1"/>
        </a:solidFill>
      </p:bgPr>
    </p:bg>
    <p:spTree>
      <p:nvGrpSpPr>
        <p:cNvPr id="106" name="Shape 106"/>
        <p:cNvGrpSpPr/>
        <p:nvPr/>
      </p:nvGrpSpPr>
      <p:grpSpPr>
        <a:xfrm>
          <a:off x="0" y="0"/>
          <a:ext cx="0" cy="0"/>
          <a:chOff x="0" y="0"/>
          <a:chExt cx="0" cy="0"/>
        </a:xfrm>
      </p:grpSpPr>
      <p:sp>
        <p:nvSpPr>
          <p:cNvPr id="107" name="Google Shape;107;p15"/>
          <p:cNvSpPr/>
          <p:nvPr/>
        </p:nvSpPr>
        <p:spPr>
          <a:xfrm>
            <a:off x="3420000" y="0"/>
            <a:ext cx="5724130" cy="5143500"/>
          </a:xfrm>
          <a:custGeom>
            <a:rect b="b" l="l" r="r" t="t"/>
            <a:pathLst>
              <a:path extrusionOk="0" h="29229" w="65471">
                <a:moveTo>
                  <a:pt x="0" y="1"/>
                </a:moveTo>
                <a:lnTo>
                  <a:pt x="0" y="29228"/>
                </a:lnTo>
                <a:lnTo>
                  <a:pt x="65471" y="29228"/>
                </a:lnTo>
                <a:lnTo>
                  <a:pt x="65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ph idx="1" type="subTitle"/>
          </p:nvPr>
        </p:nvSpPr>
        <p:spPr>
          <a:xfrm>
            <a:off x="5115400" y="1679550"/>
            <a:ext cx="3130500" cy="1784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3"/>
              </a:buClr>
              <a:buSzPts val="1400"/>
              <a:buNone/>
              <a:defRPr>
                <a:solidFill>
                  <a:schemeClr val="accent3"/>
                </a:solidFill>
              </a:defRPr>
            </a:lvl1pPr>
            <a:lvl2pPr lvl="1" rtl="0" algn="r">
              <a:lnSpc>
                <a:spcPct val="100000"/>
              </a:lnSpc>
              <a:spcBef>
                <a:spcPts val="0"/>
              </a:spcBef>
              <a:spcAft>
                <a:spcPts val="0"/>
              </a:spcAft>
              <a:buClr>
                <a:schemeClr val="accent1"/>
              </a:buClr>
              <a:buSzPts val="1400"/>
              <a:buNone/>
              <a:defRPr>
                <a:solidFill>
                  <a:schemeClr val="accent1"/>
                </a:solidFill>
              </a:defRPr>
            </a:lvl2pPr>
            <a:lvl3pPr lvl="2" rtl="0" algn="r">
              <a:lnSpc>
                <a:spcPct val="100000"/>
              </a:lnSpc>
              <a:spcBef>
                <a:spcPts val="0"/>
              </a:spcBef>
              <a:spcAft>
                <a:spcPts val="0"/>
              </a:spcAft>
              <a:buClr>
                <a:schemeClr val="accent1"/>
              </a:buClr>
              <a:buSzPts val="1400"/>
              <a:buNone/>
              <a:defRPr>
                <a:solidFill>
                  <a:schemeClr val="accent1"/>
                </a:solidFill>
              </a:defRPr>
            </a:lvl3pPr>
            <a:lvl4pPr lvl="3" rtl="0" algn="r">
              <a:lnSpc>
                <a:spcPct val="100000"/>
              </a:lnSpc>
              <a:spcBef>
                <a:spcPts val="0"/>
              </a:spcBef>
              <a:spcAft>
                <a:spcPts val="0"/>
              </a:spcAft>
              <a:buClr>
                <a:schemeClr val="accent1"/>
              </a:buClr>
              <a:buSzPts val="1400"/>
              <a:buNone/>
              <a:defRPr>
                <a:solidFill>
                  <a:schemeClr val="accent1"/>
                </a:solidFill>
              </a:defRPr>
            </a:lvl4pPr>
            <a:lvl5pPr lvl="4" rtl="0" algn="r">
              <a:lnSpc>
                <a:spcPct val="100000"/>
              </a:lnSpc>
              <a:spcBef>
                <a:spcPts val="0"/>
              </a:spcBef>
              <a:spcAft>
                <a:spcPts val="0"/>
              </a:spcAft>
              <a:buClr>
                <a:schemeClr val="accent1"/>
              </a:buClr>
              <a:buSzPts val="1400"/>
              <a:buNone/>
              <a:defRPr>
                <a:solidFill>
                  <a:schemeClr val="accent1"/>
                </a:solidFill>
              </a:defRPr>
            </a:lvl5pPr>
            <a:lvl6pPr lvl="5" rtl="0" algn="r">
              <a:lnSpc>
                <a:spcPct val="100000"/>
              </a:lnSpc>
              <a:spcBef>
                <a:spcPts val="0"/>
              </a:spcBef>
              <a:spcAft>
                <a:spcPts val="0"/>
              </a:spcAft>
              <a:buClr>
                <a:schemeClr val="accent1"/>
              </a:buClr>
              <a:buSzPts val="1400"/>
              <a:buNone/>
              <a:defRPr>
                <a:solidFill>
                  <a:schemeClr val="accent1"/>
                </a:solidFill>
              </a:defRPr>
            </a:lvl6pPr>
            <a:lvl7pPr lvl="6" rtl="0" algn="r">
              <a:lnSpc>
                <a:spcPct val="100000"/>
              </a:lnSpc>
              <a:spcBef>
                <a:spcPts val="0"/>
              </a:spcBef>
              <a:spcAft>
                <a:spcPts val="0"/>
              </a:spcAft>
              <a:buClr>
                <a:schemeClr val="accent1"/>
              </a:buClr>
              <a:buSzPts val="1400"/>
              <a:buNone/>
              <a:defRPr>
                <a:solidFill>
                  <a:schemeClr val="accent1"/>
                </a:solidFill>
              </a:defRPr>
            </a:lvl7pPr>
            <a:lvl8pPr lvl="7" rtl="0" algn="r">
              <a:lnSpc>
                <a:spcPct val="100000"/>
              </a:lnSpc>
              <a:spcBef>
                <a:spcPts val="0"/>
              </a:spcBef>
              <a:spcAft>
                <a:spcPts val="0"/>
              </a:spcAft>
              <a:buClr>
                <a:schemeClr val="accent1"/>
              </a:buClr>
              <a:buSzPts val="1400"/>
              <a:buNone/>
              <a:defRPr>
                <a:solidFill>
                  <a:schemeClr val="accent1"/>
                </a:solidFill>
              </a:defRPr>
            </a:lvl8pPr>
            <a:lvl9pPr lvl="8" rtl="0" algn="r">
              <a:lnSpc>
                <a:spcPct val="100000"/>
              </a:lnSpc>
              <a:spcBef>
                <a:spcPts val="0"/>
              </a:spcBef>
              <a:spcAft>
                <a:spcPts val="0"/>
              </a:spcAft>
              <a:buClr>
                <a:schemeClr val="accent1"/>
              </a:buClr>
              <a:buSzPts val="1400"/>
              <a:buNone/>
              <a:defRPr>
                <a:solidFill>
                  <a:schemeClr val="accent1"/>
                </a:solidFill>
              </a:defRPr>
            </a:lvl9pPr>
          </a:lstStyle>
          <a:p/>
        </p:txBody>
      </p:sp>
      <p:sp>
        <p:nvSpPr>
          <p:cNvPr id="110" name="Google Shape;110;p15"/>
          <p:cNvSpPr txBox="1"/>
          <p:nvPr>
            <p:ph type="ctrTitle"/>
          </p:nvPr>
        </p:nvSpPr>
        <p:spPr>
          <a:xfrm>
            <a:off x="934525" y="1068475"/>
            <a:ext cx="19845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b="0" sz="2400">
                <a:solidFill>
                  <a:schemeClr val="dk2"/>
                </a:solidFill>
              </a:defRPr>
            </a:lvl1pPr>
            <a:lvl2pPr lvl="1" rtl="0">
              <a:spcBef>
                <a:spcPts val="0"/>
              </a:spcBef>
              <a:spcAft>
                <a:spcPts val="0"/>
              </a:spcAft>
              <a:buClr>
                <a:schemeClr val="dk2"/>
              </a:buClr>
              <a:buSzPts val="1800"/>
              <a:buNone/>
              <a:defRPr b="0" sz="1800">
                <a:solidFill>
                  <a:schemeClr val="dk2"/>
                </a:solidFill>
              </a:defRPr>
            </a:lvl2pPr>
            <a:lvl3pPr lvl="2" rtl="0">
              <a:spcBef>
                <a:spcPts val="0"/>
              </a:spcBef>
              <a:spcAft>
                <a:spcPts val="0"/>
              </a:spcAft>
              <a:buClr>
                <a:schemeClr val="dk2"/>
              </a:buClr>
              <a:buSzPts val="1800"/>
              <a:buNone/>
              <a:defRPr b="0" sz="1800">
                <a:solidFill>
                  <a:schemeClr val="dk2"/>
                </a:solidFill>
              </a:defRPr>
            </a:lvl3pPr>
            <a:lvl4pPr lvl="3" rtl="0">
              <a:spcBef>
                <a:spcPts val="0"/>
              </a:spcBef>
              <a:spcAft>
                <a:spcPts val="0"/>
              </a:spcAft>
              <a:buClr>
                <a:schemeClr val="dk2"/>
              </a:buClr>
              <a:buSzPts val="1800"/>
              <a:buNone/>
              <a:defRPr b="0" sz="1800">
                <a:solidFill>
                  <a:schemeClr val="dk2"/>
                </a:solidFill>
              </a:defRPr>
            </a:lvl4pPr>
            <a:lvl5pPr lvl="4" rtl="0">
              <a:spcBef>
                <a:spcPts val="0"/>
              </a:spcBef>
              <a:spcAft>
                <a:spcPts val="0"/>
              </a:spcAft>
              <a:buClr>
                <a:schemeClr val="dk2"/>
              </a:buClr>
              <a:buSzPts val="1800"/>
              <a:buNone/>
              <a:defRPr b="0" sz="1800">
                <a:solidFill>
                  <a:schemeClr val="dk2"/>
                </a:solidFill>
              </a:defRPr>
            </a:lvl5pPr>
            <a:lvl6pPr lvl="5" rtl="0">
              <a:spcBef>
                <a:spcPts val="0"/>
              </a:spcBef>
              <a:spcAft>
                <a:spcPts val="0"/>
              </a:spcAft>
              <a:buClr>
                <a:schemeClr val="dk2"/>
              </a:buClr>
              <a:buSzPts val="1800"/>
              <a:buNone/>
              <a:defRPr b="0" sz="1800">
                <a:solidFill>
                  <a:schemeClr val="dk2"/>
                </a:solidFill>
              </a:defRPr>
            </a:lvl6pPr>
            <a:lvl7pPr lvl="6" rtl="0">
              <a:spcBef>
                <a:spcPts val="0"/>
              </a:spcBef>
              <a:spcAft>
                <a:spcPts val="0"/>
              </a:spcAft>
              <a:buClr>
                <a:schemeClr val="dk2"/>
              </a:buClr>
              <a:buSzPts val="1800"/>
              <a:buNone/>
              <a:defRPr b="0" sz="1800">
                <a:solidFill>
                  <a:schemeClr val="dk2"/>
                </a:solidFill>
              </a:defRPr>
            </a:lvl7pPr>
            <a:lvl8pPr lvl="7" rtl="0">
              <a:spcBef>
                <a:spcPts val="0"/>
              </a:spcBef>
              <a:spcAft>
                <a:spcPts val="0"/>
              </a:spcAft>
              <a:buClr>
                <a:schemeClr val="dk2"/>
              </a:buClr>
              <a:buSzPts val="1800"/>
              <a:buNone/>
              <a:defRPr b="0" sz="1800">
                <a:solidFill>
                  <a:schemeClr val="dk2"/>
                </a:solidFill>
              </a:defRPr>
            </a:lvl8pPr>
            <a:lvl9pPr lvl="8" rtl="0">
              <a:spcBef>
                <a:spcPts val="0"/>
              </a:spcBef>
              <a:spcAft>
                <a:spcPts val="0"/>
              </a:spcAft>
              <a:buClr>
                <a:schemeClr val="dk2"/>
              </a:buClr>
              <a:buSzPts val="1800"/>
              <a:buNone/>
              <a:defRPr b="0" sz="1800">
                <a:solidFill>
                  <a:schemeClr val="dk2"/>
                </a:solidFill>
              </a:defRPr>
            </a:lvl9pPr>
          </a:lstStyle>
          <a:p/>
        </p:txBody>
      </p:sp>
    </p:spTree>
  </p:cSld>
  <p:clrMapOvr>
    <a:masterClrMapping/>
  </p:clrMapOvr>
  <p:extLst>
    <p:ext uri="{DCECCB84-F9BA-43D5-87BE-67443E8EF086}">
      <p15:sldGuideLst>
        <p15:guide id="1" pos="215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9">
    <p:bg>
      <p:bgPr>
        <a:solidFill>
          <a:schemeClr val="dk2"/>
        </a:solidFill>
      </p:bgPr>
    </p:bg>
    <p:spTree>
      <p:nvGrpSpPr>
        <p:cNvPr id="111" name="Shape 111"/>
        <p:cNvGrpSpPr/>
        <p:nvPr/>
      </p:nvGrpSpPr>
      <p:grpSpPr>
        <a:xfrm>
          <a:off x="0" y="0"/>
          <a:ext cx="0" cy="0"/>
          <a:chOff x="0" y="0"/>
          <a:chExt cx="0" cy="0"/>
        </a:xfrm>
      </p:grpSpPr>
      <p:sp>
        <p:nvSpPr>
          <p:cNvPr id="112" name="Google Shape;112;p16"/>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type="ctrTitle"/>
          </p:nvPr>
        </p:nvSpPr>
        <p:spPr>
          <a:xfrm>
            <a:off x="913174" y="1068475"/>
            <a:ext cx="21150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spcBef>
                <a:spcPts val="0"/>
              </a:spcBef>
              <a:spcAft>
                <a:spcPts val="0"/>
              </a:spcAft>
              <a:buClr>
                <a:schemeClr val="lt1"/>
              </a:buClr>
              <a:buSzPts val="1800"/>
              <a:buNone/>
              <a:defRPr b="0" sz="1800">
                <a:solidFill>
                  <a:schemeClr val="lt1"/>
                </a:solidFill>
              </a:defRPr>
            </a:lvl2pPr>
            <a:lvl3pPr lvl="2" rtl="0">
              <a:spcBef>
                <a:spcPts val="0"/>
              </a:spcBef>
              <a:spcAft>
                <a:spcPts val="0"/>
              </a:spcAft>
              <a:buClr>
                <a:schemeClr val="lt1"/>
              </a:buClr>
              <a:buSzPts val="1800"/>
              <a:buNone/>
              <a:defRPr b="0" sz="1800">
                <a:solidFill>
                  <a:schemeClr val="lt1"/>
                </a:solidFill>
              </a:defRPr>
            </a:lvl3pPr>
            <a:lvl4pPr lvl="3" rtl="0">
              <a:spcBef>
                <a:spcPts val="0"/>
              </a:spcBef>
              <a:spcAft>
                <a:spcPts val="0"/>
              </a:spcAft>
              <a:buClr>
                <a:schemeClr val="lt1"/>
              </a:buClr>
              <a:buSzPts val="1800"/>
              <a:buNone/>
              <a:defRPr b="0" sz="1800">
                <a:solidFill>
                  <a:schemeClr val="lt1"/>
                </a:solidFill>
              </a:defRPr>
            </a:lvl4pPr>
            <a:lvl5pPr lvl="4" rtl="0">
              <a:spcBef>
                <a:spcPts val="0"/>
              </a:spcBef>
              <a:spcAft>
                <a:spcPts val="0"/>
              </a:spcAft>
              <a:buClr>
                <a:schemeClr val="lt1"/>
              </a:buClr>
              <a:buSzPts val="1800"/>
              <a:buNone/>
              <a:defRPr b="0" sz="1800">
                <a:solidFill>
                  <a:schemeClr val="lt1"/>
                </a:solidFill>
              </a:defRPr>
            </a:lvl5pPr>
            <a:lvl6pPr lvl="5" rtl="0">
              <a:spcBef>
                <a:spcPts val="0"/>
              </a:spcBef>
              <a:spcAft>
                <a:spcPts val="0"/>
              </a:spcAft>
              <a:buClr>
                <a:schemeClr val="lt1"/>
              </a:buClr>
              <a:buSzPts val="1800"/>
              <a:buNone/>
              <a:defRPr b="0" sz="1800">
                <a:solidFill>
                  <a:schemeClr val="lt1"/>
                </a:solidFill>
              </a:defRPr>
            </a:lvl6pPr>
            <a:lvl7pPr lvl="6" rtl="0">
              <a:spcBef>
                <a:spcPts val="0"/>
              </a:spcBef>
              <a:spcAft>
                <a:spcPts val="0"/>
              </a:spcAft>
              <a:buClr>
                <a:schemeClr val="lt1"/>
              </a:buClr>
              <a:buSzPts val="1800"/>
              <a:buNone/>
              <a:defRPr b="0" sz="1800">
                <a:solidFill>
                  <a:schemeClr val="lt1"/>
                </a:solidFill>
              </a:defRPr>
            </a:lvl7pPr>
            <a:lvl8pPr lvl="7" rtl="0">
              <a:spcBef>
                <a:spcPts val="0"/>
              </a:spcBef>
              <a:spcAft>
                <a:spcPts val="0"/>
              </a:spcAft>
              <a:buClr>
                <a:schemeClr val="lt1"/>
              </a:buClr>
              <a:buSzPts val="1800"/>
              <a:buNone/>
              <a:defRPr b="0" sz="1800">
                <a:solidFill>
                  <a:schemeClr val="lt1"/>
                </a:solidFill>
              </a:defRPr>
            </a:lvl8pPr>
            <a:lvl9pPr lvl="8" rtl="0">
              <a:spcBef>
                <a:spcPts val="0"/>
              </a:spcBef>
              <a:spcAft>
                <a:spcPts val="0"/>
              </a:spcAft>
              <a:buClr>
                <a:schemeClr val="lt1"/>
              </a:buClr>
              <a:buSzPts val="1800"/>
              <a:buNone/>
              <a:defRPr b="0" sz="1800">
                <a:solidFill>
                  <a:schemeClr val="lt1"/>
                </a:solidFill>
              </a:defRPr>
            </a:lvl9pPr>
          </a:lstStyle>
          <a:p/>
        </p:txBody>
      </p:sp>
      <p:sp>
        <p:nvSpPr>
          <p:cNvPr id="114" name="Google Shape;114;p16"/>
          <p:cNvSpPr txBox="1"/>
          <p:nvPr>
            <p:ph idx="1" type="body"/>
          </p:nvPr>
        </p:nvSpPr>
        <p:spPr>
          <a:xfrm>
            <a:off x="1866525" y="1722150"/>
            <a:ext cx="3816000" cy="211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3"/>
              </a:buClr>
              <a:buSzPts val="1400"/>
              <a:buFont typeface="Open Sans"/>
              <a:buAutoNum type="arabicPeriod"/>
              <a:defRPr>
                <a:solidFill>
                  <a:schemeClr val="accent3"/>
                </a:solidFill>
                <a:latin typeface="Advent Pro Light"/>
                <a:ea typeface="Advent Pro Light"/>
                <a:cs typeface="Advent Pro Light"/>
                <a:sym typeface="Advent Pro Light"/>
              </a:defRPr>
            </a:lvl1pPr>
            <a:lvl2pPr indent="-317500" lvl="1" marL="914400" rtl="0">
              <a:spcBef>
                <a:spcPts val="0"/>
              </a:spcBef>
              <a:spcAft>
                <a:spcPts val="0"/>
              </a:spcAft>
              <a:buClr>
                <a:schemeClr val="accent3"/>
              </a:buClr>
              <a:buSzPts val="1400"/>
              <a:buFont typeface="Open Sans"/>
              <a:buAutoNum type="alphaLcPeriod"/>
              <a:defRPr>
                <a:solidFill>
                  <a:schemeClr val="accent3"/>
                </a:solidFill>
              </a:defRPr>
            </a:lvl2pPr>
            <a:lvl3pPr indent="-317500" lvl="2" marL="1371600" rtl="0">
              <a:spcBef>
                <a:spcPts val="0"/>
              </a:spcBef>
              <a:spcAft>
                <a:spcPts val="0"/>
              </a:spcAft>
              <a:buClr>
                <a:schemeClr val="accent3"/>
              </a:buClr>
              <a:buSzPts val="1400"/>
              <a:buFont typeface="Open Sans"/>
              <a:buAutoNum type="romanLcPeriod"/>
              <a:defRPr>
                <a:solidFill>
                  <a:schemeClr val="accent3"/>
                </a:solidFill>
              </a:defRPr>
            </a:lvl3pPr>
            <a:lvl4pPr indent="-317500" lvl="3" marL="1828800" rtl="0">
              <a:spcBef>
                <a:spcPts val="0"/>
              </a:spcBef>
              <a:spcAft>
                <a:spcPts val="0"/>
              </a:spcAft>
              <a:buClr>
                <a:schemeClr val="accent3"/>
              </a:buClr>
              <a:buSzPts val="1400"/>
              <a:buFont typeface="Open Sans"/>
              <a:buAutoNum type="arabicPeriod"/>
              <a:defRPr>
                <a:solidFill>
                  <a:schemeClr val="accent3"/>
                </a:solidFill>
              </a:defRPr>
            </a:lvl4pPr>
            <a:lvl5pPr indent="-317500" lvl="4" marL="2286000" rtl="0">
              <a:spcBef>
                <a:spcPts val="0"/>
              </a:spcBef>
              <a:spcAft>
                <a:spcPts val="0"/>
              </a:spcAft>
              <a:buClr>
                <a:schemeClr val="accent3"/>
              </a:buClr>
              <a:buSzPts val="1400"/>
              <a:buFont typeface="Open Sans"/>
              <a:buAutoNum type="alphaLcPeriod"/>
              <a:defRPr>
                <a:solidFill>
                  <a:schemeClr val="accent3"/>
                </a:solidFill>
              </a:defRPr>
            </a:lvl5pPr>
            <a:lvl6pPr indent="-317500" lvl="5" marL="2743200" rtl="0">
              <a:spcBef>
                <a:spcPts val="0"/>
              </a:spcBef>
              <a:spcAft>
                <a:spcPts val="0"/>
              </a:spcAft>
              <a:buClr>
                <a:schemeClr val="accent3"/>
              </a:buClr>
              <a:buSzPts val="1400"/>
              <a:buFont typeface="Open Sans"/>
              <a:buAutoNum type="romanLcPeriod"/>
              <a:defRPr>
                <a:solidFill>
                  <a:schemeClr val="accent3"/>
                </a:solidFill>
              </a:defRPr>
            </a:lvl6pPr>
            <a:lvl7pPr indent="-317500" lvl="6" marL="3200400" rtl="0">
              <a:spcBef>
                <a:spcPts val="0"/>
              </a:spcBef>
              <a:spcAft>
                <a:spcPts val="0"/>
              </a:spcAft>
              <a:buClr>
                <a:schemeClr val="accent3"/>
              </a:buClr>
              <a:buSzPts val="1400"/>
              <a:buFont typeface="Open Sans"/>
              <a:buAutoNum type="arabicPeriod"/>
              <a:defRPr>
                <a:solidFill>
                  <a:schemeClr val="accent3"/>
                </a:solidFill>
              </a:defRPr>
            </a:lvl7pPr>
            <a:lvl8pPr indent="-317500" lvl="7" marL="3657600" rtl="0">
              <a:spcBef>
                <a:spcPts val="0"/>
              </a:spcBef>
              <a:spcAft>
                <a:spcPts val="0"/>
              </a:spcAft>
              <a:buClr>
                <a:schemeClr val="accent3"/>
              </a:buClr>
              <a:buSzPts val="1400"/>
              <a:buFont typeface="Open Sans"/>
              <a:buAutoNum type="alphaLcPeriod"/>
              <a:defRPr>
                <a:solidFill>
                  <a:schemeClr val="accent3"/>
                </a:solidFill>
              </a:defRPr>
            </a:lvl8pPr>
            <a:lvl9pPr indent="-317500" lvl="8" marL="4114800" rtl="0">
              <a:spcBef>
                <a:spcPts val="0"/>
              </a:spcBef>
              <a:spcAft>
                <a:spcPts val="0"/>
              </a:spcAft>
              <a:buClr>
                <a:schemeClr val="accent3"/>
              </a:buClr>
              <a:buSzPts val="1400"/>
              <a:buFont typeface="Open Sans"/>
              <a:buAutoNum type="romanLcPeriod"/>
              <a:defRPr>
                <a:solidFill>
                  <a:schemeClr val="accent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9_1">
    <p:bg>
      <p:bgPr>
        <a:solidFill>
          <a:schemeClr val="lt2"/>
        </a:solidFill>
      </p:bgPr>
    </p:bg>
    <p:spTree>
      <p:nvGrpSpPr>
        <p:cNvPr id="115" name="Shape 115"/>
        <p:cNvGrpSpPr/>
        <p:nvPr/>
      </p:nvGrpSpPr>
      <p:grpSpPr>
        <a:xfrm>
          <a:off x="0" y="0"/>
          <a:ext cx="0" cy="0"/>
          <a:chOff x="0" y="0"/>
          <a:chExt cx="0" cy="0"/>
        </a:xfrm>
      </p:grpSpPr>
      <p:sp>
        <p:nvSpPr>
          <p:cNvPr id="116" name="Google Shape;116;p17"/>
          <p:cNvSpPr/>
          <p:nvPr/>
        </p:nvSpPr>
        <p:spPr>
          <a:xfrm>
            <a:off x="549025" y="0"/>
            <a:ext cx="771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ph type="ctrTitle"/>
          </p:nvPr>
        </p:nvSpPr>
        <p:spPr>
          <a:xfrm>
            <a:off x="913174" y="1068475"/>
            <a:ext cx="21150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spcBef>
                <a:spcPts val="0"/>
              </a:spcBef>
              <a:spcAft>
                <a:spcPts val="0"/>
              </a:spcAft>
              <a:buClr>
                <a:schemeClr val="lt1"/>
              </a:buClr>
              <a:buSzPts val="1800"/>
              <a:buNone/>
              <a:defRPr b="0" sz="1800">
                <a:solidFill>
                  <a:schemeClr val="lt1"/>
                </a:solidFill>
              </a:defRPr>
            </a:lvl2pPr>
            <a:lvl3pPr lvl="2" rtl="0">
              <a:spcBef>
                <a:spcPts val="0"/>
              </a:spcBef>
              <a:spcAft>
                <a:spcPts val="0"/>
              </a:spcAft>
              <a:buClr>
                <a:schemeClr val="lt1"/>
              </a:buClr>
              <a:buSzPts val="1800"/>
              <a:buNone/>
              <a:defRPr b="0" sz="1800">
                <a:solidFill>
                  <a:schemeClr val="lt1"/>
                </a:solidFill>
              </a:defRPr>
            </a:lvl3pPr>
            <a:lvl4pPr lvl="3" rtl="0">
              <a:spcBef>
                <a:spcPts val="0"/>
              </a:spcBef>
              <a:spcAft>
                <a:spcPts val="0"/>
              </a:spcAft>
              <a:buClr>
                <a:schemeClr val="lt1"/>
              </a:buClr>
              <a:buSzPts val="1800"/>
              <a:buNone/>
              <a:defRPr b="0" sz="1800">
                <a:solidFill>
                  <a:schemeClr val="lt1"/>
                </a:solidFill>
              </a:defRPr>
            </a:lvl4pPr>
            <a:lvl5pPr lvl="4" rtl="0">
              <a:spcBef>
                <a:spcPts val="0"/>
              </a:spcBef>
              <a:spcAft>
                <a:spcPts val="0"/>
              </a:spcAft>
              <a:buClr>
                <a:schemeClr val="lt1"/>
              </a:buClr>
              <a:buSzPts val="1800"/>
              <a:buNone/>
              <a:defRPr b="0" sz="1800">
                <a:solidFill>
                  <a:schemeClr val="lt1"/>
                </a:solidFill>
              </a:defRPr>
            </a:lvl5pPr>
            <a:lvl6pPr lvl="5" rtl="0">
              <a:spcBef>
                <a:spcPts val="0"/>
              </a:spcBef>
              <a:spcAft>
                <a:spcPts val="0"/>
              </a:spcAft>
              <a:buClr>
                <a:schemeClr val="lt1"/>
              </a:buClr>
              <a:buSzPts val="1800"/>
              <a:buNone/>
              <a:defRPr b="0" sz="1800">
                <a:solidFill>
                  <a:schemeClr val="lt1"/>
                </a:solidFill>
              </a:defRPr>
            </a:lvl6pPr>
            <a:lvl7pPr lvl="6" rtl="0">
              <a:spcBef>
                <a:spcPts val="0"/>
              </a:spcBef>
              <a:spcAft>
                <a:spcPts val="0"/>
              </a:spcAft>
              <a:buClr>
                <a:schemeClr val="lt1"/>
              </a:buClr>
              <a:buSzPts val="1800"/>
              <a:buNone/>
              <a:defRPr b="0" sz="1800">
                <a:solidFill>
                  <a:schemeClr val="lt1"/>
                </a:solidFill>
              </a:defRPr>
            </a:lvl7pPr>
            <a:lvl8pPr lvl="7" rtl="0">
              <a:spcBef>
                <a:spcPts val="0"/>
              </a:spcBef>
              <a:spcAft>
                <a:spcPts val="0"/>
              </a:spcAft>
              <a:buClr>
                <a:schemeClr val="lt1"/>
              </a:buClr>
              <a:buSzPts val="1800"/>
              <a:buNone/>
              <a:defRPr b="0" sz="1800">
                <a:solidFill>
                  <a:schemeClr val="lt1"/>
                </a:solidFill>
              </a:defRPr>
            </a:lvl8pPr>
            <a:lvl9pPr lvl="8" rtl="0">
              <a:spcBef>
                <a:spcPts val="0"/>
              </a:spcBef>
              <a:spcAft>
                <a:spcPts val="0"/>
              </a:spcAft>
              <a:buClr>
                <a:schemeClr val="lt1"/>
              </a:buClr>
              <a:buSzPts val="1800"/>
              <a:buNone/>
              <a:defRPr b="0" sz="1800">
                <a:solidFill>
                  <a:schemeClr val="lt1"/>
                </a:solidFill>
              </a:defRPr>
            </a:lvl9pPr>
          </a:lstStyle>
          <a:p/>
        </p:txBody>
      </p:sp>
      <p:sp>
        <p:nvSpPr>
          <p:cNvPr id="118" name="Google Shape;118;p17"/>
          <p:cNvSpPr txBox="1"/>
          <p:nvPr>
            <p:ph idx="1" type="body"/>
          </p:nvPr>
        </p:nvSpPr>
        <p:spPr>
          <a:xfrm>
            <a:off x="913175" y="2140975"/>
            <a:ext cx="5649600" cy="147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3"/>
              </a:buClr>
              <a:buSzPts val="1400"/>
              <a:buChar char="●"/>
              <a:defRPr>
                <a:solidFill>
                  <a:schemeClr val="accent3"/>
                </a:solidFill>
              </a:defRPr>
            </a:lvl1pPr>
            <a:lvl2pPr indent="-317500" lvl="1" marL="914400" rtl="0">
              <a:spcBef>
                <a:spcPts val="0"/>
              </a:spcBef>
              <a:spcAft>
                <a:spcPts val="0"/>
              </a:spcAft>
              <a:buClr>
                <a:schemeClr val="accent3"/>
              </a:buClr>
              <a:buSzPts val="1400"/>
              <a:buChar char="○"/>
              <a:defRPr>
                <a:solidFill>
                  <a:schemeClr val="accent3"/>
                </a:solidFill>
              </a:defRPr>
            </a:lvl2pPr>
            <a:lvl3pPr indent="-317500" lvl="2" marL="1371600" rtl="0">
              <a:spcBef>
                <a:spcPts val="0"/>
              </a:spcBef>
              <a:spcAft>
                <a:spcPts val="0"/>
              </a:spcAft>
              <a:buClr>
                <a:schemeClr val="accent3"/>
              </a:buClr>
              <a:buSzPts val="1400"/>
              <a:buChar char="■"/>
              <a:defRPr>
                <a:solidFill>
                  <a:schemeClr val="accent3"/>
                </a:solidFill>
              </a:defRPr>
            </a:lvl3pPr>
            <a:lvl4pPr indent="-317500" lvl="3" marL="1828800" rtl="0">
              <a:spcBef>
                <a:spcPts val="0"/>
              </a:spcBef>
              <a:spcAft>
                <a:spcPts val="0"/>
              </a:spcAft>
              <a:buClr>
                <a:schemeClr val="accent3"/>
              </a:buClr>
              <a:buSzPts val="1400"/>
              <a:buChar char="●"/>
              <a:defRPr>
                <a:solidFill>
                  <a:schemeClr val="accent3"/>
                </a:solidFill>
              </a:defRPr>
            </a:lvl4pPr>
            <a:lvl5pPr indent="-317500" lvl="4" marL="2286000" rtl="0">
              <a:spcBef>
                <a:spcPts val="0"/>
              </a:spcBef>
              <a:spcAft>
                <a:spcPts val="0"/>
              </a:spcAft>
              <a:buClr>
                <a:schemeClr val="accent3"/>
              </a:buClr>
              <a:buSzPts val="1400"/>
              <a:buChar char="○"/>
              <a:defRPr>
                <a:solidFill>
                  <a:schemeClr val="accent3"/>
                </a:solidFill>
              </a:defRPr>
            </a:lvl5pPr>
            <a:lvl6pPr indent="-317500" lvl="5" marL="2743200" rtl="0">
              <a:spcBef>
                <a:spcPts val="0"/>
              </a:spcBef>
              <a:spcAft>
                <a:spcPts val="0"/>
              </a:spcAft>
              <a:buClr>
                <a:schemeClr val="accent3"/>
              </a:buClr>
              <a:buSzPts val="1400"/>
              <a:buChar char="■"/>
              <a:defRPr>
                <a:solidFill>
                  <a:schemeClr val="accent3"/>
                </a:solidFill>
              </a:defRPr>
            </a:lvl6pPr>
            <a:lvl7pPr indent="-317500" lvl="6" marL="3200400" rtl="0">
              <a:spcBef>
                <a:spcPts val="0"/>
              </a:spcBef>
              <a:spcAft>
                <a:spcPts val="0"/>
              </a:spcAft>
              <a:buClr>
                <a:schemeClr val="accent3"/>
              </a:buClr>
              <a:buSzPts val="1400"/>
              <a:buChar char="●"/>
              <a:defRPr>
                <a:solidFill>
                  <a:schemeClr val="accent3"/>
                </a:solidFill>
              </a:defRPr>
            </a:lvl7pPr>
            <a:lvl8pPr indent="-317500" lvl="7" marL="3657600" rtl="0">
              <a:spcBef>
                <a:spcPts val="0"/>
              </a:spcBef>
              <a:spcAft>
                <a:spcPts val="0"/>
              </a:spcAft>
              <a:buClr>
                <a:schemeClr val="accent3"/>
              </a:buClr>
              <a:buSzPts val="1400"/>
              <a:buChar char="○"/>
              <a:defRPr>
                <a:solidFill>
                  <a:schemeClr val="accent3"/>
                </a:solidFill>
              </a:defRPr>
            </a:lvl8pPr>
            <a:lvl9pPr indent="-317500" lvl="8" marL="4114800" rtl="0">
              <a:spcBef>
                <a:spcPts val="0"/>
              </a:spcBef>
              <a:spcAft>
                <a:spcPts val="0"/>
              </a:spcAft>
              <a:buClr>
                <a:schemeClr val="accent3"/>
              </a:buClr>
              <a:buSzPts val="1400"/>
              <a:buChar char="■"/>
              <a:defRPr>
                <a:solidFill>
                  <a:schemeClr val="accent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119" name="Shape 119"/>
        <p:cNvGrpSpPr/>
        <p:nvPr/>
      </p:nvGrpSpPr>
      <p:grpSpPr>
        <a:xfrm>
          <a:off x="0" y="0"/>
          <a:ext cx="0" cy="0"/>
          <a:chOff x="0" y="0"/>
          <a:chExt cx="0" cy="0"/>
        </a:xfrm>
      </p:grpSpPr>
      <p:sp>
        <p:nvSpPr>
          <p:cNvPr id="120" name="Google Shape;120;p18"/>
          <p:cNvSpPr/>
          <p:nvPr/>
        </p:nvSpPr>
        <p:spPr>
          <a:xfrm>
            <a:off x="549025" y="0"/>
            <a:ext cx="771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ph type="ctrTitle"/>
          </p:nvPr>
        </p:nvSpPr>
        <p:spPr>
          <a:xfrm>
            <a:off x="1459825" y="1068475"/>
            <a:ext cx="18696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b="0" sz="2400">
                <a:solidFill>
                  <a:schemeClr val="dk1"/>
                </a:solidFill>
              </a:defRPr>
            </a:lvl1pPr>
            <a:lvl2pPr lvl="1" rtl="0">
              <a:spcBef>
                <a:spcPts val="0"/>
              </a:spcBef>
              <a:spcAft>
                <a:spcPts val="0"/>
              </a:spcAft>
              <a:buClr>
                <a:schemeClr val="dk1"/>
              </a:buClr>
              <a:buSzPts val="1800"/>
              <a:buNone/>
              <a:defRPr b="0" sz="1800">
                <a:solidFill>
                  <a:schemeClr val="dk1"/>
                </a:solidFill>
              </a:defRPr>
            </a:lvl2pPr>
            <a:lvl3pPr lvl="2" rtl="0">
              <a:spcBef>
                <a:spcPts val="0"/>
              </a:spcBef>
              <a:spcAft>
                <a:spcPts val="0"/>
              </a:spcAft>
              <a:buClr>
                <a:schemeClr val="dk1"/>
              </a:buClr>
              <a:buSzPts val="1800"/>
              <a:buNone/>
              <a:defRPr b="0" sz="1800">
                <a:solidFill>
                  <a:schemeClr val="dk1"/>
                </a:solidFill>
              </a:defRPr>
            </a:lvl3pPr>
            <a:lvl4pPr lvl="3" rtl="0">
              <a:spcBef>
                <a:spcPts val="0"/>
              </a:spcBef>
              <a:spcAft>
                <a:spcPts val="0"/>
              </a:spcAft>
              <a:buClr>
                <a:schemeClr val="dk1"/>
              </a:buClr>
              <a:buSzPts val="1800"/>
              <a:buNone/>
              <a:defRPr b="0" sz="1800">
                <a:solidFill>
                  <a:schemeClr val="dk1"/>
                </a:solidFill>
              </a:defRPr>
            </a:lvl4pPr>
            <a:lvl5pPr lvl="4" rtl="0">
              <a:spcBef>
                <a:spcPts val="0"/>
              </a:spcBef>
              <a:spcAft>
                <a:spcPts val="0"/>
              </a:spcAft>
              <a:buClr>
                <a:schemeClr val="dk1"/>
              </a:buClr>
              <a:buSzPts val="1800"/>
              <a:buNone/>
              <a:defRPr b="0" sz="1800">
                <a:solidFill>
                  <a:schemeClr val="dk1"/>
                </a:solidFill>
              </a:defRPr>
            </a:lvl5pPr>
            <a:lvl6pPr lvl="5" rtl="0">
              <a:spcBef>
                <a:spcPts val="0"/>
              </a:spcBef>
              <a:spcAft>
                <a:spcPts val="0"/>
              </a:spcAft>
              <a:buClr>
                <a:schemeClr val="dk1"/>
              </a:buClr>
              <a:buSzPts val="1800"/>
              <a:buNone/>
              <a:defRPr b="0" sz="1800">
                <a:solidFill>
                  <a:schemeClr val="dk1"/>
                </a:solidFill>
              </a:defRPr>
            </a:lvl6pPr>
            <a:lvl7pPr lvl="6" rtl="0">
              <a:spcBef>
                <a:spcPts val="0"/>
              </a:spcBef>
              <a:spcAft>
                <a:spcPts val="0"/>
              </a:spcAft>
              <a:buClr>
                <a:schemeClr val="dk1"/>
              </a:buClr>
              <a:buSzPts val="1800"/>
              <a:buNone/>
              <a:defRPr b="0" sz="1800">
                <a:solidFill>
                  <a:schemeClr val="dk1"/>
                </a:solidFill>
              </a:defRPr>
            </a:lvl7pPr>
            <a:lvl8pPr lvl="7" rtl="0">
              <a:spcBef>
                <a:spcPts val="0"/>
              </a:spcBef>
              <a:spcAft>
                <a:spcPts val="0"/>
              </a:spcAft>
              <a:buClr>
                <a:schemeClr val="dk1"/>
              </a:buClr>
              <a:buSzPts val="1800"/>
              <a:buNone/>
              <a:defRPr b="0" sz="1800">
                <a:solidFill>
                  <a:schemeClr val="dk1"/>
                </a:solidFill>
              </a:defRPr>
            </a:lvl8pPr>
            <a:lvl9pPr lvl="8" rtl="0">
              <a:spcBef>
                <a:spcPts val="0"/>
              </a:spcBef>
              <a:spcAft>
                <a:spcPts val="0"/>
              </a:spcAft>
              <a:buClr>
                <a:schemeClr val="dk1"/>
              </a:buClr>
              <a:buSzPts val="1800"/>
              <a:buNone/>
              <a:defRPr b="0" sz="1800">
                <a:solidFill>
                  <a:schemeClr val="dk1"/>
                </a:solidFill>
              </a:defRPr>
            </a:lvl9pPr>
          </a:lstStyle>
          <a:p/>
        </p:txBody>
      </p:sp>
      <p:sp>
        <p:nvSpPr>
          <p:cNvPr id="122" name="Google Shape;122;p18"/>
          <p:cNvSpPr txBox="1"/>
          <p:nvPr>
            <p:ph idx="1" type="subTitle"/>
          </p:nvPr>
        </p:nvSpPr>
        <p:spPr>
          <a:xfrm>
            <a:off x="1459825" y="2588050"/>
            <a:ext cx="3588600" cy="9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a:solidFill>
                  <a:schemeClr val="dk1"/>
                </a:solidFill>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p:txBody>
      </p:sp>
      <p:sp>
        <p:nvSpPr>
          <p:cNvPr id="123" name="Google Shape;123;p18"/>
          <p:cNvSpPr txBox="1"/>
          <p:nvPr>
            <p:ph idx="2" type="ctrTitle"/>
          </p:nvPr>
        </p:nvSpPr>
        <p:spPr>
          <a:xfrm>
            <a:off x="1459845" y="2203153"/>
            <a:ext cx="2865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b="0" sz="1600">
                <a:solidFill>
                  <a:schemeClr val="dk1"/>
                </a:solidFill>
              </a:defRPr>
            </a:lvl1pPr>
            <a:lvl2pPr lvl="1"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2pPr>
            <a:lvl3pPr lvl="2"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3pPr>
            <a:lvl4pPr lvl="3"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4pPr>
            <a:lvl5pPr lvl="4"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5pPr>
            <a:lvl6pPr lvl="5"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6pPr>
            <a:lvl7pPr lvl="6"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7pPr>
            <a:lvl8pPr lvl="7"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8pPr>
            <a:lvl9pPr lvl="8"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7">
    <p:spTree>
      <p:nvGrpSpPr>
        <p:cNvPr id="124" name="Shape 124"/>
        <p:cNvGrpSpPr/>
        <p:nvPr/>
      </p:nvGrpSpPr>
      <p:grpSpPr>
        <a:xfrm>
          <a:off x="0" y="0"/>
          <a:ext cx="0" cy="0"/>
          <a:chOff x="0" y="0"/>
          <a:chExt cx="0" cy="0"/>
        </a:xfrm>
      </p:grpSpPr>
      <p:sp>
        <p:nvSpPr>
          <p:cNvPr id="125" name="Google Shape;125;p19"/>
          <p:cNvSpPr/>
          <p:nvPr/>
        </p:nvSpPr>
        <p:spPr>
          <a:xfrm rot="10800000">
            <a:off x="5721167" y="900"/>
            <a:ext cx="3423000" cy="51426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BF4A"/>
              </a:solidFill>
            </a:endParaRPr>
          </a:p>
        </p:txBody>
      </p:sp>
      <p:sp>
        <p:nvSpPr>
          <p:cNvPr id="126" name="Google Shape;126;p19"/>
          <p:cNvSpPr/>
          <p:nvPr/>
        </p:nvSpPr>
        <p:spPr>
          <a:xfrm flipH="1">
            <a:off x="7824142" y="0"/>
            <a:ext cx="771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flipH="1">
            <a:off x="8" y="4067776"/>
            <a:ext cx="4572167" cy="1075700"/>
          </a:xfrm>
          <a:custGeom>
            <a:rect b="b" l="l" r="r" t="t"/>
            <a:pathLst>
              <a:path extrusionOk="0" h="29229" w="65471">
                <a:moveTo>
                  <a:pt x="0" y="1"/>
                </a:moveTo>
                <a:lnTo>
                  <a:pt x="0" y="29228"/>
                </a:lnTo>
                <a:lnTo>
                  <a:pt x="65471" y="29228"/>
                </a:lnTo>
                <a:lnTo>
                  <a:pt x="65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txBox="1"/>
          <p:nvPr>
            <p:ph idx="1" type="subTitle"/>
          </p:nvPr>
        </p:nvSpPr>
        <p:spPr>
          <a:xfrm flipH="1">
            <a:off x="934525" y="1850250"/>
            <a:ext cx="3130500" cy="144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a:solidFill>
                  <a:schemeClr val="dk1"/>
                </a:solidFill>
              </a:defRPr>
            </a:lvl1pPr>
            <a:lvl2pPr lvl="1" rtl="0" algn="r">
              <a:lnSpc>
                <a:spcPct val="100000"/>
              </a:lnSpc>
              <a:spcBef>
                <a:spcPts val="0"/>
              </a:spcBef>
              <a:spcAft>
                <a:spcPts val="0"/>
              </a:spcAft>
              <a:buClr>
                <a:schemeClr val="accent1"/>
              </a:buClr>
              <a:buSzPts val="1400"/>
              <a:buNone/>
              <a:defRPr>
                <a:solidFill>
                  <a:schemeClr val="accent1"/>
                </a:solidFill>
              </a:defRPr>
            </a:lvl2pPr>
            <a:lvl3pPr lvl="2" rtl="0" algn="r">
              <a:lnSpc>
                <a:spcPct val="100000"/>
              </a:lnSpc>
              <a:spcBef>
                <a:spcPts val="0"/>
              </a:spcBef>
              <a:spcAft>
                <a:spcPts val="0"/>
              </a:spcAft>
              <a:buClr>
                <a:schemeClr val="accent1"/>
              </a:buClr>
              <a:buSzPts val="1400"/>
              <a:buNone/>
              <a:defRPr>
                <a:solidFill>
                  <a:schemeClr val="accent1"/>
                </a:solidFill>
              </a:defRPr>
            </a:lvl3pPr>
            <a:lvl4pPr lvl="3" rtl="0" algn="r">
              <a:lnSpc>
                <a:spcPct val="100000"/>
              </a:lnSpc>
              <a:spcBef>
                <a:spcPts val="0"/>
              </a:spcBef>
              <a:spcAft>
                <a:spcPts val="0"/>
              </a:spcAft>
              <a:buClr>
                <a:schemeClr val="accent1"/>
              </a:buClr>
              <a:buSzPts val="1400"/>
              <a:buNone/>
              <a:defRPr>
                <a:solidFill>
                  <a:schemeClr val="accent1"/>
                </a:solidFill>
              </a:defRPr>
            </a:lvl4pPr>
            <a:lvl5pPr lvl="4" rtl="0" algn="r">
              <a:lnSpc>
                <a:spcPct val="100000"/>
              </a:lnSpc>
              <a:spcBef>
                <a:spcPts val="0"/>
              </a:spcBef>
              <a:spcAft>
                <a:spcPts val="0"/>
              </a:spcAft>
              <a:buClr>
                <a:schemeClr val="accent1"/>
              </a:buClr>
              <a:buSzPts val="1400"/>
              <a:buNone/>
              <a:defRPr>
                <a:solidFill>
                  <a:schemeClr val="accent1"/>
                </a:solidFill>
              </a:defRPr>
            </a:lvl5pPr>
            <a:lvl6pPr lvl="5" rtl="0" algn="r">
              <a:lnSpc>
                <a:spcPct val="100000"/>
              </a:lnSpc>
              <a:spcBef>
                <a:spcPts val="0"/>
              </a:spcBef>
              <a:spcAft>
                <a:spcPts val="0"/>
              </a:spcAft>
              <a:buClr>
                <a:schemeClr val="accent1"/>
              </a:buClr>
              <a:buSzPts val="1400"/>
              <a:buNone/>
              <a:defRPr>
                <a:solidFill>
                  <a:schemeClr val="accent1"/>
                </a:solidFill>
              </a:defRPr>
            </a:lvl6pPr>
            <a:lvl7pPr lvl="6" rtl="0" algn="r">
              <a:lnSpc>
                <a:spcPct val="100000"/>
              </a:lnSpc>
              <a:spcBef>
                <a:spcPts val="0"/>
              </a:spcBef>
              <a:spcAft>
                <a:spcPts val="0"/>
              </a:spcAft>
              <a:buClr>
                <a:schemeClr val="accent1"/>
              </a:buClr>
              <a:buSzPts val="1400"/>
              <a:buNone/>
              <a:defRPr>
                <a:solidFill>
                  <a:schemeClr val="accent1"/>
                </a:solidFill>
              </a:defRPr>
            </a:lvl7pPr>
            <a:lvl8pPr lvl="7" rtl="0" algn="r">
              <a:lnSpc>
                <a:spcPct val="100000"/>
              </a:lnSpc>
              <a:spcBef>
                <a:spcPts val="0"/>
              </a:spcBef>
              <a:spcAft>
                <a:spcPts val="0"/>
              </a:spcAft>
              <a:buClr>
                <a:schemeClr val="accent1"/>
              </a:buClr>
              <a:buSzPts val="1400"/>
              <a:buNone/>
              <a:defRPr>
                <a:solidFill>
                  <a:schemeClr val="accent1"/>
                </a:solidFill>
              </a:defRPr>
            </a:lvl8pPr>
            <a:lvl9pPr lvl="8" rtl="0" algn="r">
              <a:lnSpc>
                <a:spcPct val="100000"/>
              </a:lnSpc>
              <a:spcBef>
                <a:spcPts val="0"/>
              </a:spcBef>
              <a:spcAft>
                <a:spcPts val="0"/>
              </a:spcAft>
              <a:buClr>
                <a:schemeClr val="accent1"/>
              </a:buClr>
              <a:buSzPts val="1400"/>
              <a:buNone/>
              <a:defRPr>
                <a:solidFill>
                  <a:schemeClr val="accent1"/>
                </a:solidFill>
              </a:defRPr>
            </a:lvl9pPr>
          </a:lstStyle>
          <a:p/>
        </p:txBody>
      </p:sp>
      <p:sp>
        <p:nvSpPr>
          <p:cNvPr id="129" name="Google Shape;129;p19"/>
          <p:cNvSpPr txBox="1"/>
          <p:nvPr>
            <p:ph type="ctrTitle"/>
          </p:nvPr>
        </p:nvSpPr>
        <p:spPr>
          <a:xfrm flipH="1">
            <a:off x="934600" y="1068475"/>
            <a:ext cx="73113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b="0" sz="2400">
                <a:solidFill>
                  <a:schemeClr val="dk1"/>
                </a:solidFill>
              </a:defRPr>
            </a:lvl1pPr>
            <a:lvl2pPr lvl="1" rtl="0">
              <a:spcBef>
                <a:spcPts val="0"/>
              </a:spcBef>
              <a:spcAft>
                <a:spcPts val="0"/>
              </a:spcAft>
              <a:buClr>
                <a:schemeClr val="dk2"/>
              </a:buClr>
              <a:buSzPts val="1800"/>
              <a:buNone/>
              <a:defRPr b="0" sz="1800">
                <a:solidFill>
                  <a:schemeClr val="dk2"/>
                </a:solidFill>
              </a:defRPr>
            </a:lvl2pPr>
            <a:lvl3pPr lvl="2" rtl="0">
              <a:spcBef>
                <a:spcPts val="0"/>
              </a:spcBef>
              <a:spcAft>
                <a:spcPts val="0"/>
              </a:spcAft>
              <a:buClr>
                <a:schemeClr val="dk2"/>
              </a:buClr>
              <a:buSzPts val="1800"/>
              <a:buNone/>
              <a:defRPr b="0" sz="1800">
                <a:solidFill>
                  <a:schemeClr val="dk2"/>
                </a:solidFill>
              </a:defRPr>
            </a:lvl3pPr>
            <a:lvl4pPr lvl="3" rtl="0">
              <a:spcBef>
                <a:spcPts val="0"/>
              </a:spcBef>
              <a:spcAft>
                <a:spcPts val="0"/>
              </a:spcAft>
              <a:buClr>
                <a:schemeClr val="dk2"/>
              </a:buClr>
              <a:buSzPts val="1800"/>
              <a:buNone/>
              <a:defRPr b="0" sz="1800">
                <a:solidFill>
                  <a:schemeClr val="dk2"/>
                </a:solidFill>
              </a:defRPr>
            </a:lvl4pPr>
            <a:lvl5pPr lvl="4" rtl="0">
              <a:spcBef>
                <a:spcPts val="0"/>
              </a:spcBef>
              <a:spcAft>
                <a:spcPts val="0"/>
              </a:spcAft>
              <a:buClr>
                <a:schemeClr val="dk2"/>
              </a:buClr>
              <a:buSzPts val="1800"/>
              <a:buNone/>
              <a:defRPr b="0" sz="1800">
                <a:solidFill>
                  <a:schemeClr val="dk2"/>
                </a:solidFill>
              </a:defRPr>
            </a:lvl5pPr>
            <a:lvl6pPr lvl="5" rtl="0">
              <a:spcBef>
                <a:spcPts val="0"/>
              </a:spcBef>
              <a:spcAft>
                <a:spcPts val="0"/>
              </a:spcAft>
              <a:buClr>
                <a:schemeClr val="dk2"/>
              </a:buClr>
              <a:buSzPts val="1800"/>
              <a:buNone/>
              <a:defRPr b="0" sz="1800">
                <a:solidFill>
                  <a:schemeClr val="dk2"/>
                </a:solidFill>
              </a:defRPr>
            </a:lvl6pPr>
            <a:lvl7pPr lvl="6" rtl="0">
              <a:spcBef>
                <a:spcPts val="0"/>
              </a:spcBef>
              <a:spcAft>
                <a:spcPts val="0"/>
              </a:spcAft>
              <a:buClr>
                <a:schemeClr val="dk2"/>
              </a:buClr>
              <a:buSzPts val="1800"/>
              <a:buNone/>
              <a:defRPr b="0" sz="1800">
                <a:solidFill>
                  <a:schemeClr val="dk2"/>
                </a:solidFill>
              </a:defRPr>
            </a:lvl7pPr>
            <a:lvl8pPr lvl="7" rtl="0">
              <a:spcBef>
                <a:spcPts val="0"/>
              </a:spcBef>
              <a:spcAft>
                <a:spcPts val="0"/>
              </a:spcAft>
              <a:buClr>
                <a:schemeClr val="dk2"/>
              </a:buClr>
              <a:buSzPts val="1800"/>
              <a:buNone/>
              <a:defRPr b="0" sz="1800">
                <a:solidFill>
                  <a:schemeClr val="dk2"/>
                </a:solidFill>
              </a:defRPr>
            </a:lvl8pPr>
            <a:lvl9pPr lvl="8" rtl="0">
              <a:spcBef>
                <a:spcPts val="0"/>
              </a:spcBef>
              <a:spcAft>
                <a:spcPts val="0"/>
              </a:spcAft>
              <a:buClr>
                <a:schemeClr val="dk2"/>
              </a:buClr>
              <a:buSzPts val="1800"/>
              <a:buNone/>
              <a:defRPr b="0" sz="18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1">
    <p:spTree>
      <p:nvGrpSpPr>
        <p:cNvPr id="130" name="Shape 130"/>
        <p:cNvGrpSpPr/>
        <p:nvPr/>
      </p:nvGrpSpPr>
      <p:grpSpPr>
        <a:xfrm>
          <a:off x="0" y="0"/>
          <a:ext cx="0" cy="0"/>
          <a:chOff x="0" y="0"/>
          <a:chExt cx="0" cy="0"/>
        </a:xfrm>
      </p:grpSpPr>
      <p:sp>
        <p:nvSpPr>
          <p:cNvPr id="131" name="Google Shape;131;p20"/>
          <p:cNvSpPr/>
          <p:nvPr/>
        </p:nvSpPr>
        <p:spPr>
          <a:xfrm flipH="1">
            <a:off x="5724130" y="0"/>
            <a:ext cx="3420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txBox="1"/>
          <p:nvPr>
            <p:ph idx="1" type="subTitle"/>
          </p:nvPr>
        </p:nvSpPr>
        <p:spPr>
          <a:xfrm flipH="1">
            <a:off x="934625" y="1734950"/>
            <a:ext cx="2132400" cy="223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700"/>
              <a:buFont typeface="Advent Pro Light"/>
              <a:buAutoNum type="arabicPeriod"/>
              <a:defRPr>
                <a:solidFill>
                  <a:schemeClr val="dk1"/>
                </a:solidFill>
                <a:latin typeface="Advent Pro Light"/>
                <a:ea typeface="Advent Pro Light"/>
                <a:cs typeface="Advent Pro Light"/>
                <a:sym typeface="Advent Pro Light"/>
              </a:defRPr>
            </a:lvl1pPr>
            <a:lvl2pPr lvl="1" rtl="0" algn="r">
              <a:lnSpc>
                <a:spcPct val="100000"/>
              </a:lnSpc>
              <a:spcBef>
                <a:spcPts val="0"/>
              </a:spcBef>
              <a:spcAft>
                <a:spcPts val="0"/>
              </a:spcAft>
              <a:buClr>
                <a:schemeClr val="dk1"/>
              </a:buClr>
              <a:buSzPts val="1400"/>
              <a:buFont typeface="Open Sans"/>
              <a:buAutoNum type="alphaLcPeriod"/>
              <a:defRPr>
                <a:solidFill>
                  <a:schemeClr val="dk1"/>
                </a:solidFill>
              </a:defRPr>
            </a:lvl2pPr>
            <a:lvl3pPr lvl="2" rtl="0" algn="r">
              <a:lnSpc>
                <a:spcPct val="100000"/>
              </a:lnSpc>
              <a:spcBef>
                <a:spcPts val="0"/>
              </a:spcBef>
              <a:spcAft>
                <a:spcPts val="0"/>
              </a:spcAft>
              <a:buClr>
                <a:schemeClr val="dk1"/>
              </a:buClr>
              <a:buSzPts val="1400"/>
              <a:buFont typeface="Open Sans"/>
              <a:buAutoNum type="romanLcPeriod"/>
              <a:defRPr>
                <a:solidFill>
                  <a:schemeClr val="dk1"/>
                </a:solidFill>
              </a:defRPr>
            </a:lvl3pPr>
            <a:lvl4pPr lvl="3" rtl="0" algn="r">
              <a:lnSpc>
                <a:spcPct val="100000"/>
              </a:lnSpc>
              <a:spcBef>
                <a:spcPts val="0"/>
              </a:spcBef>
              <a:spcAft>
                <a:spcPts val="0"/>
              </a:spcAft>
              <a:buClr>
                <a:schemeClr val="dk1"/>
              </a:buClr>
              <a:buSzPts val="1400"/>
              <a:buFont typeface="Open Sans"/>
              <a:buAutoNum type="arabicPeriod"/>
              <a:defRPr>
                <a:solidFill>
                  <a:schemeClr val="dk1"/>
                </a:solidFill>
              </a:defRPr>
            </a:lvl4pPr>
            <a:lvl5pPr lvl="4" rtl="0" algn="r">
              <a:lnSpc>
                <a:spcPct val="100000"/>
              </a:lnSpc>
              <a:spcBef>
                <a:spcPts val="0"/>
              </a:spcBef>
              <a:spcAft>
                <a:spcPts val="0"/>
              </a:spcAft>
              <a:buClr>
                <a:schemeClr val="dk1"/>
              </a:buClr>
              <a:buSzPts val="1400"/>
              <a:buFont typeface="Open Sans"/>
              <a:buAutoNum type="alphaLcPeriod"/>
              <a:defRPr>
                <a:solidFill>
                  <a:schemeClr val="dk1"/>
                </a:solidFill>
              </a:defRPr>
            </a:lvl5pPr>
            <a:lvl6pPr lvl="5" rtl="0" algn="r">
              <a:lnSpc>
                <a:spcPct val="100000"/>
              </a:lnSpc>
              <a:spcBef>
                <a:spcPts val="0"/>
              </a:spcBef>
              <a:spcAft>
                <a:spcPts val="0"/>
              </a:spcAft>
              <a:buClr>
                <a:schemeClr val="dk1"/>
              </a:buClr>
              <a:buSzPts val="1400"/>
              <a:buFont typeface="Open Sans"/>
              <a:buAutoNum type="romanLcPeriod"/>
              <a:defRPr>
                <a:solidFill>
                  <a:schemeClr val="dk1"/>
                </a:solidFill>
              </a:defRPr>
            </a:lvl6pPr>
            <a:lvl7pPr lvl="6" rtl="0" algn="r">
              <a:lnSpc>
                <a:spcPct val="100000"/>
              </a:lnSpc>
              <a:spcBef>
                <a:spcPts val="0"/>
              </a:spcBef>
              <a:spcAft>
                <a:spcPts val="0"/>
              </a:spcAft>
              <a:buClr>
                <a:schemeClr val="dk1"/>
              </a:buClr>
              <a:buSzPts val="1400"/>
              <a:buFont typeface="Open Sans"/>
              <a:buAutoNum type="arabicPeriod"/>
              <a:defRPr>
                <a:solidFill>
                  <a:schemeClr val="dk1"/>
                </a:solidFill>
              </a:defRPr>
            </a:lvl7pPr>
            <a:lvl8pPr lvl="7" rtl="0" algn="r">
              <a:lnSpc>
                <a:spcPct val="100000"/>
              </a:lnSpc>
              <a:spcBef>
                <a:spcPts val="0"/>
              </a:spcBef>
              <a:spcAft>
                <a:spcPts val="0"/>
              </a:spcAft>
              <a:buClr>
                <a:schemeClr val="dk1"/>
              </a:buClr>
              <a:buSzPts val="1400"/>
              <a:buFont typeface="Open Sans"/>
              <a:buAutoNum type="alphaLcPeriod"/>
              <a:defRPr>
                <a:solidFill>
                  <a:schemeClr val="dk1"/>
                </a:solidFill>
              </a:defRPr>
            </a:lvl8pPr>
            <a:lvl9pPr lvl="8" rtl="0" algn="r">
              <a:lnSpc>
                <a:spcPct val="100000"/>
              </a:lnSpc>
              <a:spcBef>
                <a:spcPts val="0"/>
              </a:spcBef>
              <a:spcAft>
                <a:spcPts val="0"/>
              </a:spcAft>
              <a:buClr>
                <a:schemeClr val="dk1"/>
              </a:buClr>
              <a:buSzPts val="1400"/>
              <a:buFont typeface="Open Sans"/>
              <a:buAutoNum type="romanLcPeriod"/>
              <a:defRPr>
                <a:solidFill>
                  <a:schemeClr val="dk1"/>
                </a:solidFill>
              </a:defRPr>
            </a:lvl9pPr>
          </a:lstStyle>
          <a:p/>
        </p:txBody>
      </p:sp>
      <p:sp>
        <p:nvSpPr>
          <p:cNvPr id="133" name="Google Shape;133;p20"/>
          <p:cNvSpPr txBox="1"/>
          <p:nvPr>
            <p:ph type="ctrTitle"/>
          </p:nvPr>
        </p:nvSpPr>
        <p:spPr>
          <a:xfrm flipH="1">
            <a:off x="934625" y="1068475"/>
            <a:ext cx="45900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b="0" sz="2400">
                <a:solidFill>
                  <a:schemeClr val="dk1"/>
                </a:solidFill>
              </a:defRPr>
            </a:lvl1pPr>
            <a:lvl2pPr lvl="1" rtl="0">
              <a:spcBef>
                <a:spcPts val="0"/>
              </a:spcBef>
              <a:spcAft>
                <a:spcPts val="0"/>
              </a:spcAft>
              <a:buClr>
                <a:schemeClr val="dk2"/>
              </a:buClr>
              <a:buSzPts val="1800"/>
              <a:buNone/>
              <a:defRPr b="0" sz="1800">
                <a:solidFill>
                  <a:schemeClr val="dk2"/>
                </a:solidFill>
              </a:defRPr>
            </a:lvl2pPr>
            <a:lvl3pPr lvl="2" rtl="0">
              <a:spcBef>
                <a:spcPts val="0"/>
              </a:spcBef>
              <a:spcAft>
                <a:spcPts val="0"/>
              </a:spcAft>
              <a:buClr>
                <a:schemeClr val="dk2"/>
              </a:buClr>
              <a:buSzPts val="1800"/>
              <a:buNone/>
              <a:defRPr b="0" sz="1800">
                <a:solidFill>
                  <a:schemeClr val="dk2"/>
                </a:solidFill>
              </a:defRPr>
            </a:lvl3pPr>
            <a:lvl4pPr lvl="3" rtl="0">
              <a:spcBef>
                <a:spcPts val="0"/>
              </a:spcBef>
              <a:spcAft>
                <a:spcPts val="0"/>
              </a:spcAft>
              <a:buClr>
                <a:schemeClr val="dk2"/>
              </a:buClr>
              <a:buSzPts val="1800"/>
              <a:buNone/>
              <a:defRPr b="0" sz="1800">
                <a:solidFill>
                  <a:schemeClr val="dk2"/>
                </a:solidFill>
              </a:defRPr>
            </a:lvl4pPr>
            <a:lvl5pPr lvl="4" rtl="0">
              <a:spcBef>
                <a:spcPts val="0"/>
              </a:spcBef>
              <a:spcAft>
                <a:spcPts val="0"/>
              </a:spcAft>
              <a:buClr>
                <a:schemeClr val="dk2"/>
              </a:buClr>
              <a:buSzPts val="1800"/>
              <a:buNone/>
              <a:defRPr b="0" sz="1800">
                <a:solidFill>
                  <a:schemeClr val="dk2"/>
                </a:solidFill>
              </a:defRPr>
            </a:lvl5pPr>
            <a:lvl6pPr lvl="5" rtl="0">
              <a:spcBef>
                <a:spcPts val="0"/>
              </a:spcBef>
              <a:spcAft>
                <a:spcPts val="0"/>
              </a:spcAft>
              <a:buClr>
                <a:schemeClr val="dk2"/>
              </a:buClr>
              <a:buSzPts val="1800"/>
              <a:buNone/>
              <a:defRPr b="0" sz="1800">
                <a:solidFill>
                  <a:schemeClr val="dk2"/>
                </a:solidFill>
              </a:defRPr>
            </a:lvl6pPr>
            <a:lvl7pPr lvl="6" rtl="0">
              <a:spcBef>
                <a:spcPts val="0"/>
              </a:spcBef>
              <a:spcAft>
                <a:spcPts val="0"/>
              </a:spcAft>
              <a:buClr>
                <a:schemeClr val="dk2"/>
              </a:buClr>
              <a:buSzPts val="1800"/>
              <a:buNone/>
              <a:defRPr b="0" sz="1800">
                <a:solidFill>
                  <a:schemeClr val="dk2"/>
                </a:solidFill>
              </a:defRPr>
            </a:lvl7pPr>
            <a:lvl8pPr lvl="7" rtl="0">
              <a:spcBef>
                <a:spcPts val="0"/>
              </a:spcBef>
              <a:spcAft>
                <a:spcPts val="0"/>
              </a:spcAft>
              <a:buClr>
                <a:schemeClr val="dk2"/>
              </a:buClr>
              <a:buSzPts val="1800"/>
              <a:buNone/>
              <a:defRPr b="0" sz="1800">
                <a:solidFill>
                  <a:schemeClr val="dk2"/>
                </a:solidFill>
              </a:defRPr>
            </a:lvl8pPr>
            <a:lvl9pPr lvl="8" rtl="0">
              <a:spcBef>
                <a:spcPts val="0"/>
              </a:spcBef>
              <a:spcAft>
                <a:spcPts val="0"/>
              </a:spcAft>
              <a:buClr>
                <a:schemeClr val="dk2"/>
              </a:buClr>
              <a:buSzPts val="1800"/>
              <a:buNone/>
              <a:defRPr b="0" sz="1800">
                <a:solidFill>
                  <a:schemeClr val="dk2"/>
                </a:solidFill>
              </a:defRPr>
            </a:lvl9pPr>
          </a:lstStyle>
          <a:p/>
        </p:txBody>
      </p:sp>
      <p:sp>
        <p:nvSpPr>
          <p:cNvPr id="134" name="Google Shape;134;p20"/>
          <p:cNvSpPr txBox="1"/>
          <p:nvPr>
            <p:ph idx="2" type="subTitle"/>
          </p:nvPr>
        </p:nvSpPr>
        <p:spPr>
          <a:xfrm flipH="1">
            <a:off x="3329325" y="1734950"/>
            <a:ext cx="2132400" cy="223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dvent Pro Light"/>
              <a:buAutoNum type="arabicPeriod"/>
              <a:defRPr>
                <a:solidFill>
                  <a:schemeClr val="dk1"/>
                </a:solidFill>
                <a:latin typeface="Advent Pro Light"/>
                <a:ea typeface="Advent Pro Light"/>
                <a:cs typeface="Advent Pro Light"/>
                <a:sym typeface="Advent Pro Light"/>
              </a:defRPr>
            </a:lvl1pPr>
            <a:lvl2pPr lvl="1" rtl="0" algn="r">
              <a:lnSpc>
                <a:spcPct val="100000"/>
              </a:lnSpc>
              <a:spcBef>
                <a:spcPts val="0"/>
              </a:spcBef>
              <a:spcAft>
                <a:spcPts val="0"/>
              </a:spcAft>
              <a:buClr>
                <a:schemeClr val="dk1"/>
              </a:buClr>
              <a:buSzPts val="1400"/>
              <a:buFont typeface="Open Sans"/>
              <a:buAutoNum type="alphaLcPeriod"/>
              <a:defRPr>
                <a:solidFill>
                  <a:schemeClr val="dk1"/>
                </a:solidFill>
              </a:defRPr>
            </a:lvl2pPr>
            <a:lvl3pPr lvl="2" rtl="0" algn="r">
              <a:lnSpc>
                <a:spcPct val="100000"/>
              </a:lnSpc>
              <a:spcBef>
                <a:spcPts val="0"/>
              </a:spcBef>
              <a:spcAft>
                <a:spcPts val="0"/>
              </a:spcAft>
              <a:buClr>
                <a:schemeClr val="dk1"/>
              </a:buClr>
              <a:buSzPts val="1400"/>
              <a:buFont typeface="Open Sans"/>
              <a:buAutoNum type="romanLcPeriod"/>
              <a:defRPr>
                <a:solidFill>
                  <a:schemeClr val="dk1"/>
                </a:solidFill>
              </a:defRPr>
            </a:lvl3pPr>
            <a:lvl4pPr lvl="3" rtl="0" algn="r">
              <a:lnSpc>
                <a:spcPct val="100000"/>
              </a:lnSpc>
              <a:spcBef>
                <a:spcPts val="0"/>
              </a:spcBef>
              <a:spcAft>
                <a:spcPts val="0"/>
              </a:spcAft>
              <a:buClr>
                <a:schemeClr val="dk1"/>
              </a:buClr>
              <a:buSzPts val="1400"/>
              <a:buFont typeface="Open Sans"/>
              <a:buAutoNum type="arabicPeriod"/>
              <a:defRPr>
                <a:solidFill>
                  <a:schemeClr val="dk1"/>
                </a:solidFill>
              </a:defRPr>
            </a:lvl4pPr>
            <a:lvl5pPr lvl="4" rtl="0" algn="r">
              <a:lnSpc>
                <a:spcPct val="100000"/>
              </a:lnSpc>
              <a:spcBef>
                <a:spcPts val="0"/>
              </a:spcBef>
              <a:spcAft>
                <a:spcPts val="0"/>
              </a:spcAft>
              <a:buClr>
                <a:schemeClr val="dk1"/>
              </a:buClr>
              <a:buSzPts val="1400"/>
              <a:buFont typeface="Open Sans"/>
              <a:buAutoNum type="alphaLcPeriod"/>
              <a:defRPr>
                <a:solidFill>
                  <a:schemeClr val="dk1"/>
                </a:solidFill>
              </a:defRPr>
            </a:lvl5pPr>
            <a:lvl6pPr lvl="5" rtl="0" algn="r">
              <a:lnSpc>
                <a:spcPct val="100000"/>
              </a:lnSpc>
              <a:spcBef>
                <a:spcPts val="0"/>
              </a:spcBef>
              <a:spcAft>
                <a:spcPts val="0"/>
              </a:spcAft>
              <a:buClr>
                <a:schemeClr val="dk1"/>
              </a:buClr>
              <a:buSzPts val="1400"/>
              <a:buFont typeface="Open Sans"/>
              <a:buAutoNum type="romanLcPeriod"/>
              <a:defRPr>
                <a:solidFill>
                  <a:schemeClr val="dk1"/>
                </a:solidFill>
              </a:defRPr>
            </a:lvl6pPr>
            <a:lvl7pPr lvl="6" rtl="0" algn="r">
              <a:lnSpc>
                <a:spcPct val="100000"/>
              </a:lnSpc>
              <a:spcBef>
                <a:spcPts val="0"/>
              </a:spcBef>
              <a:spcAft>
                <a:spcPts val="0"/>
              </a:spcAft>
              <a:buClr>
                <a:schemeClr val="dk1"/>
              </a:buClr>
              <a:buSzPts val="1400"/>
              <a:buFont typeface="Open Sans"/>
              <a:buAutoNum type="arabicPeriod"/>
              <a:defRPr>
                <a:solidFill>
                  <a:schemeClr val="dk1"/>
                </a:solidFill>
              </a:defRPr>
            </a:lvl7pPr>
            <a:lvl8pPr lvl="7" rtl="0" algn="r">
              <a:lnSpc>
                <a:spcPct val="100000"/>
              </a:lnSpc>
              <a:spcBef>
                <a:spcPts val="0"/>
              </a:spcBef>
              <a:spcAft>
                <a:spcPts val="0"/>
              </a:spcAft>
              <a:buClr>
                <a:schemeClr val="dk1"/>
              </a:buClr>
              <a:buSzPts val="1400"/>
              <a:buFont typeface="Open Sans"/>
              <a:buAutoNum type="alphaLcPeriod"/>
              <a:defRPr>
                <a:solidFill>
                  <a:schemeClr val="dk1"/>
                </a:solidFill>
              </a:defRPr>
            </a:lvl8pPr>
            <a:lvl9pPr lvl="8" rtl="0" algn="r">
              <a:lnSpc>
                <a:spcPct val="100000"/>
              </a:lnSpc>
              <a:spcBef>
                <a:spcPts val="0"/>
              </a:spcBef>
              <a:spcAft>
                <a:spcPts val="0"/>
              </a:spcAft>
              <a:buClr>
                <a:schemeClr val="dk1"/>
              </a:buClr>
              <a:buSzPts val="1400"/>
              <a:buFont typeface="Open Sans"/>
              <a:buAutoNum type="romanLcPeriod"/>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0" y="771000"/>
            <a:ext cx="8372923" cy="3601524"/>
          </a:xfrm>
          <a:custGeom>
            <a:rect b="b" l="l" r="r" t="t"/>
            <a:pathLst>
              <a:path extrusionOk="0" h="29229" w="65471">
                <a:moveTo>
                  <a:pt x="0" y="1"/>
                </a:moveTo>
                <a:lnTo>
                  <a:pt x="0" y="29228"/>
                </a:lnTo>
                <a:lnTo>
                  <a:pt x="65471" y="29228"/>
                </a:lnTo>
                <a:lnTo>
                  <a:pt x="654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404200" y="2331400"/>
            <a:ext cx="4288500" cy="62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5680550" y="1572800"/>
            <a:ext cx="1735800" cy="66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8" name="Google Shape;18;p3"/>
          <p:cNvSpPr txBox="1"/>
          <p:nvPr>
            <p:ph idx="1" type="subTitle"/>
          </p:nvPr>
        </p:nvSpPr>
        <p:spPr>
          <a:xfrm>
            <a:off x="5194550" y="2961100"/>
            <a:ext cx="27078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 name="Google Shape;19;p3"/>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3">
    <p:spTree>
      <p:nvGrpSpPr>
        <p:cNvPr id="135" name="Shape 135"/>
        <p:cNvGrpSpPr/>
        <p:nvPr/>
      </p:nvGrpSpPr>
      <p:grpSpPr>
        <a:xfrm>
          <a:off x="0" y="0"/>
          <a:ext cx="0" cy="0"/>
          <a:chOff x="0" y="0"/>
          <a:chExt cx="0" cy="0"/>
        </a:xfrm>
      </p:grpSpPr>
      <p:sp>
        <p:nvSpPr>
          <p:cNvPr id="136" name="Google Shape;136;p21"/>
          <p:cNvSpPr/>
          <p:nvPr/>
        </p:nvSpPr>
        <p:spPr>
          <a:xfrm>
            <a:off x="771000" y="771000"/>
            <a:ext cx="8372923" cy="4372512"/>
          </a:xfrm>
          <a:custGeom>
            <a:rect b="b" l="l" r="r" t="t"/>
            <a:pathLst>
              <a:path extrusionOk="0" h="29229" w="65471">
                <a:moveTo>
                  <a:pt x="0" y="1"/>
                </a:moveTo>
                <a:lnTo>
                  <a:pt x="0" y="29228"/>
                </a:lnTo>
                <a:lnTo>
                  <a:pt x="65471" y="29228"/>
                </a:lnTo>
                <a:lnTo>
                  <a:pt x="65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txBox="1"/>
          <p:nvPr>
            <p:ph idx="1" type="subTitle"/>
          </p:nvPr>
        </p:nvSpPr>
        <p:spPr>
          <a:xfrm flipH="1">
            <a:off x="1913300" y="1861675"/>
            <a:ext cx="3130500" cy="144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solidFill>
                  <a:schemeClr val="accent3"/>
                </a:solidFill>
              </a:defRPr>
            </a:lvl1pPr>
            <a:lvl2pPr lvl="1" rtl="0" algn="r">
              <a:lnSpc>
                <a:spcPct val="100000"/>
              </a:lnSpc>
              <a:spcBef>
                <a:spcPts val="0"/>
              </a:spcBef>
              <a:spcAft>
                <a:spcPts val="0"/>
              </a:spcAft>
              <a:buClr>
                <a:schemeClr val="accent1"/>
              </a:buClr>
              <a:buSzPts val="1400"/>
              <a:buChar char="○"/>
              <a:defRPr>
                <a:solidFill>
                  <a:schemeClr val="accent1"/>
                </a:solidFill>
              </a:defRPr>
            </a:lvl2pPr>
            <a:lvl3pPr lvl="2" rtl="0" algn="r">
              <a:lnSpc>
                <a:spcPct val="100000"/>
              </a:lnSpc>
              <a:spcBef>
                <a:spcPts val="0"/>
              </a:spcBef>
              <a:spcAft>
                <a:spcPts val="0"/>
              </a:spcAft>
              <a:buClr>
                <a:schemeClr val="accent1"/>
              </a:buClr>
              <a:buSzPts val="1400"/>
              <a:buChar char="■"/>
              <a:defRPr>
                <a:solidFill>
                  <a:schemeClr val="accent1"/>
                </a:solidFill>
              </a:defRPr>
            </a:lvl3pPr>
            <a:lvl4pPr lvl="3" rtl="0" algn="r">
              <a:lnSpc>
                <a:spcPct val="100000"/>
              </a:lnSpc>
              <a:spcBef>
                <a:spcPts val="0"/>
              </a:spcBef>
              <a:spcAft>
                <a:spcPts val="0"/>
              </a:spcAft>
              <a:buClr>
                <a:schemeClr val="accent1"/>
              </a:buClr>
              <a:buSzPts val="1400"/>
              <a:buChar char="●"/>
              <a:defRPr>
                <a:solidFill>
                  <a:schemeClr val="accent1"/>
                </a:solidFill>
              </a:defRPr>
            </a:lvl4pPr>
            <a:lvl5pPr lvl="4" rtl="0" algn="r">
              <a:lnSpc>
                <a:spcPct val="100000"/>
              </a:lnSpc>
              <a:spcBef>
                <a:spcPts val="0"/>
              </a:spcBef>
              <a:spcAft>
                <a:spcPts val="0"/>
              </a:spcAft>
              <a:buClr>
                <a:schemeClr val="accent1"/>
              </a:buClr>
              <a:buSzPts val="1400"/>
              <a:buChar char="○"/>
              <a:defRPr>
                <a:solidFill>
                  <a:schemeClr val="accent1"/>
                </a:solidFill>
              </a:defRPr>
            </a:lvl5pPr>
            <a:lvl6pPr lvl="5" rtl="0" algn="r">
              <a:lnSpc>
                <a:spcPct val="100000"/>
              </a:lnSpc>
              <a:spcBef>
                <a:spcPts val="0"/>
              </a:spcBef>
              <a:spcAft>
                <a:spcPts val="0"/>
              </a:spcAft>
              <a:buClr>
                <a:schemeClr val="accent1"/>
              </a:buClr>
              <a:buSzPts val="1400"/>
              <a:buChar char="■"/>
              <a:defRPr>
                <a:solidFill>
                  <a:schemeClr val="accent1"/>
                </a:solidFill>
              </a:defRPr>
            </a:lvl6pPr>
            <a:lvl7pPr lvl="6" rtl="0" algn="r">
              <a:lnSpc>
                <a:spcPct val="100000"/>
              </a:lnSpc>
              <a:spcBef>
                <a:spcPts val="0"/>
              </a:spcBef>
              <a:spcAft>
                <a:spcPts val="0"/>
              </a:spcAft>
              <a:buClr>
                <a:schemeClr val="accent1"/>
              </a:buClr>
              <a:buSzPts val="1400"/>
              <a:buChar char="●"/>
              <a:defRPr>
                <a:solidFill>
                  <a:schemeClr val="accent1"/>
                </a:solidFill>
              </a:defRPr>
            </a:lvl7pPr>
            <a:lvl8pPr lvl="7" rtl="0" algn="r">
              <a:lnSpc>
                <a:spcPct val="100000"/>
              </a:lnSpc>
              <a:spcBef>
                <a:spcPts val="0"/>
              </a:spcBef>
              <a:spcAft>
                <a:spcPts val="0"/>
              </a:spcAft>
              <a:buClr>
                <a:schemeClr val="accent1"/>
              </a:buClr>
              <a:buSzPts val="1400"/>
              <a:buChar char="○"/>
              <a:defRPr>
                <a:solidFill>
                  <a:schemeClr val="accent1"/>
                </a:solidFill>
              </a:defRPr>
            </a:lvl8pPr>
            <a:lvl9pPr lvl="8" rtl="0" algn="r">
              <a:lnSpc>
                <a:spcPct val="100000"/>
              </a:lnSpc>
              <a:spcBef>
                <a:spcPts val="0"/>
              </a:spcBef>
              <a:spcAft>
                <a:spcPts val="0"/>
              </a:spcAft>
              <a:buClr>
                <a:schemeClr val="accent1"/>
              </a:buClr>
              <a:buSzPts val="1400"/>
              <a:buChar char="■"/>
              <a:defRPr>
                <a:solidFill>
                  <a:schemeClr val="accent1"/>
                </a:solidFill>
              </a:defRPr>
            </a:lvl9pPr>
          </a:lstStyle>
          <a:p/>
        </p:txBody>
      </p:sp>
      <p:sp>
        <p:nvSpPr>
          <p:cNvPr id="139" name="Google Shape;139;p21"/>
          <p:cNvSpPr txBox="1"/>
          <p:nvPr>
            <p:ph type="ctrTitle"/>
          </p:nvPr>
        </p:nvSpPr>
        <p:spPr>
          <a:xfrm flipH="1">
            <a:off x="934600" y="1068475"/>
            <a:ext cx="73113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b="0" sz="2400">
                <a:solidFill>
                  <a:schemeClr val="accent1"/>
                </a:solidFill>
              </a:defRPr>
            </a:lvl1pPr>
            <a:lvl2pPr lvl="1" rtl="0">
              <a:spcBef>
                <a:spcPts val="0"/>
              </a:spcBef>
              <a:spcAft>
                <a:spcPts val="0"/>
              </a:spcAft>
              <a:buClr>
                <a:schemeClr val="accent1"/>
              </a:buClr>
              <a:buSzPts val="1800"/>
              <a:buNone/>
              <a:defRPr b="0" sz="1800">
                <a:solidFill>
                  <a:schemeClr val="accent1"/>
                </a:solidFill>
              </a:defRPr>
            </a:lvl2pPr>
            <a:lvl3pPr lvl="2" rtl="0">
              <a:spcBef>
                <a:spcPts val="0"/>
              </a:spcBef>
              <a:spcAft>
                <a:spcPts val="0"/>
              </a:spcAft>
              <a:buClr>
                <a:schemeClr val="accent1"/>
              </a:buClr>
              <a:buSzPts val="1800"/>
              <a:buNone/>
              <a:defRPr b="0" sz="1800">
                <a:solidFill>
                  <a:schemeClr val="accent1"/>
                </a:solidFill>
              </a:defRPr>
            </a:lvl3pPr>
            <a:lvl4pPr lvl="3" rtl="0">
              <a:spcBef>
                <a:spcPts val="0"/>
              </a:spcBef>
              <a:spcAft>
                <a:spcPts val="0"/>
              </a:spcAft>
              <a:buClr>
                <a:schemeClr val="accent1"/>
              </a:buClr>
              <a:buSzPts val="1800"/>
              <a:buNone/>
              <a:defRPr b="0" sz="1800">
                <a:solidFill>
                  <a:schemeClr val="accent1"/>
                </a:solidFill>
              </a:defRPr>
            </a:lvl4pPr>
            <a:lvl5pPr lvl="4" rtl="0">
              <a:spcBef>
                <a:spcPts val="0"/>
              </a:spcBef>
              <a:spcAft>
                <a:spcPts val="0"/>
              </a:spcAft>
              <a:buClr>
                <a:schemeClr val="accent1"/>
              </a:buClr>
              <a:buSzPts val="1800"/>
              <a:buNone/>
              <a:defRPr b="0" sz="1800">
                <a:solidFill>
                  <a:schemeClr val="accent1"/>
                </a:solidFill>
              </a:defRPr>
            </a:lvl5pPr>
            <a:lvl6pPr lvl="5" rtl="0">
              <a:spcBef>
                <a:spcPts val="0"/>
              </a:spcBef>
              <a:spcAft>
                <a:spcPts val="0"/>
              </a:spcAft>
              <a:buClr>
                <a:schemeClr val="accent1"/>
              </a:buClr>
              <a:buSzPts val="1800"/>
              <a:buNone/>
              <a:defRPr b="0" sz="1800">
                <a:solidFill>
                  <a:schemeClr val="accent1"/>
                </a:solidFill>
              </a:defRPr>
            </a:lvl6pPr>
            <a:lvl7pPr lvl="6" rtl="0">
              <a:spcBef>
                <a:spcPts val="0"/>
              </a:spcBef>
              <a:spcAft>
                <a:spcPts val="0"/>
              </a:spcAft>
              <a:buClr>
                <a:schemeClr val="accent1"/>
              </a:buClr>
              <a:buSzPts val="1800"/>
              <a:buNone/>
              <a:defRPr b="0" sz="1800">
                <a:solidFill>
                  <a:schemeClr val="accent1"/>
                </a:solidFill>
              </a:defRPr>
            </a:lvl7pPr>
            <a:lvl8pPr lvl="7" rtl="0">
              <a:spcBef>
                <a:spcPts val="0"/>
              </a:spcBef>
              <a:spcAft>
                <a:spcPts val="0"/>
              </a:spcAft>
              <a:buClr>
                <a:schemeClr val="accent1"/>
              </a:buClr>
              <a:buSzPts val="1800"/>
              <a:buNone/>
              <a:defRPr b="0" sz="1800">
                <a:solidFill>
                  <a:schemeClr val="accent1"/>
                </a:solidFill>
              </a:defRPr>
            </a:lvl8pPr>
            <a:lvl9pPr lvl="8" rtl="0">
              <a:spcBef>
                <a:spcPts val="0"/>
              </a:spcBef>
              <a:spcAft>
                <a:spcPts val="0"/>
              </a:spcAft>
              <a:buClr>
                <a:schemeClr val="accent1"/>
              </a:buClr>
              <a:buSzPts val="1800"/>
              <a:buNone/>
              <a:defRPr b="0" sz="18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6">
    <p:bg>
      <p:bgPr>
        <a:solidFill>
          <a:schemeClr val="dk2"/>
        </a:solidFill>
      </p:bgPr>
    </p:bg>
    <p:spTree>
      <p:nvGrpSpPr>
        <p:cNvPr id="140" name="Shape 140"/>
        <p:cNvGrpSpPr/>
        <p:nvPr/>
      </p:nvGrpSpPr>
      <p:grpSpPr>
        <a:xfrm>
          <a:off x="0" y="0"/>
          <a:ext cx="0" cy="0"/>
          <a:chOff x="0" y="0"/>
          <a:chExt cx="0" cy="0"/>
        </a:xfrm>
      </p:grpSpPr>
      <p:sp>
        <p:nvSpPr>
          <p:cNvPr id="141" name="Google Shape;141;p22"/>
          <p:cNvSpPr/>
          <p:nvPr/>
        </p:nvSpPr>
        <p:spPr>
          <a:xfrm flipH="1" rot="10800000">
            <a:off x="0" y="900"/>
            <a:ext cx="3423000" cy="5142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BF4A"/>
              </a:solidFill>
            </a:endParaRPr>
          </a:p>
        </p:txBody>
      </p:sp>
      <p:sp>
        <p:nvSpPr>
          <p:cNvPr id="142" name="Google Shape;142;p22"/>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4572000" y="4356142"/>
            <a:ext cx="4572167" cy="787356"/>
          </a:xfrm>
          <a:custGeom>
            <a:rect b="b" l="l" r="r" t="t"/>
            <a:pathLst>
              <a:path extrusionOk="0" h="29229" w="65471">
                <a:moveTo>
                  <a:pt x="0" y="1"/>
                </a:moveTo>
                <a:lnTo>
                  <a:pt x="0" y="29228"/>
                </a:lnTo>
                <a:lnTo>
                  <a:pt x="65471" y="29228"/>
                </a:lnTo>
                <a:lnTo>
                  <a:pt x="654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txBox="1"/>
          <p:nvPr>
            <p:ph type="ctrTitle"/>
          </p:nvPr>
        </p:nvSpPr>
        <p:spPr>
          <a:xfrm>
            <a:off x="2847125" y="2893175"/>
            <a:ext cx="2364300" cy="70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200"/>
              <a:buNone/>
              <a:defRPr b="0" sz="1600">
                <a:solidFill>
                  <a:schemeClr val="accent3"/>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45" name="Google Shape;145;p22"/>
          <p:cNvSpPr txBox="1"/>
          <p:nvPr>
            <p:ph idx="1" type="subTitle"/>
          </p:nvPr>
        </p:nvSpPr>
        <p:spPr>
          <a:xfrm>
            <a:off x="2847125" y="2334500"/>
            <a:ext cx="4224900" cy="6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l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28_1">
    <p:spTree>
      <p:nvGrpSpPr>
        <p:cNvPr id="146" name="Shape 146"/>
        <p:cNvGrpSpPr/>
        <p:nvPr/>
      </p:nvGrpSpPr>
      <p:grpSpPr>
        <a:xfrm>
          <a:off x="0" y="0"/>
          <a:ext cx="0" cy="0"/>
          <a:chOff x="0" y="0"/>
          <a:chExt cx="0" cy="0"/>
        </a:xfrm>
      </p:grpSpPr>
      <p:sp>
        <p:nvSpPr>
          <p:cNvPr id="147" name="Google Shape;147;p23"/>
          <p:cNvSpPr/>
          <p:nvPr/>
        </p:nvSpPr>
        <p:spPr>
          <a:xfrm rot="-5400000">
            <a:off x="4861200" y="860700"/>
            <a:ext cx="3423000" cy="5142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BF4A"/>
              </a:solidFill>
            </a:endParaRPr>
          </a:p>
        </p:txBody>
      </p:sp>
      <p:sp>
        <p:nvSpPr>
          <p:cNvPr id="148" name="Google Shape;148;p23"/>
          <p:cNvSpPr txBox="1"/>
          <p:nvPr>
            <p:ph type="ctrTitle"/>
          </p:nvPr>
        </p:nvSpPr>
        <p:spPr>
          <a:xfrm>
            <a:off x="3060900" y="2361900"/>
            <a:ext cx="4224900" cy="419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200"/>
              <a:buNone/>
              <a:defRPr b="0" sz="1600">
                <a:solidFill>
                  <a:schemeClr val="accent3"/>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49" name="Google Shape;149;p23"/>
          <p:cNvSpPr txBox="1"/>
          <p:nvPr>
            <p:ph idx="1" type="subTitle"/>
          </p:nvPr>
        </p:nvSpPr>
        <p:spPr>
          <a:xfrm>
            <a:off x="3253200" y="1811525"/>
            <a:ext cx="4032600" cy="570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50" name="Google Shape;150;p23"/>
          <p:cNvSpPr/>
          <p:nvPr/>
        </p:nvSpPr>
        <p:spPr>
          <a:xfrm>
            <a:off x="549025" y="0"/>
            <a:ext cx="771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32">
    <p:bg>
      <p:bgPr>
        <a:solidFill>
          <a:schemeClr val="lt2"/>
        </a:solidFill>
      </p:bgPr>
    </p:bg>
    <p:spTree>
      <p:nvGrpSpPr>
        <p:cNvPr id="151" name="Shape 151"/>
        <p:cNvGrpSpPr/>
        <p:nvPr/>
      </p:nvGrpSpPr>
      <p:grpSpPr>
        <a:xfrm>
          <a:off x="0" y="0"/>
          <a:ext cx="0" cy="0"/>
          <a:chOff x="0" y="0"/>
          <a:chExt cx="0" cy="0"/>
        </a:xfrm>
      </p:grpSpPr>
      <p:sp>
        <p:nvSpPr>
          <p:cNvPr id="152" name="Google Shape;152;p24"/>
          <p:cNvSpPr/>
          <p:nvPr/>
        </p:nvSpPr>
        <p:spPr>
          <a:xfrm flipH="1" rot="10800000">
            <a:off x="0" y="900"/>
            <a:ext cx="3423000" cy="51426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BF4A"/>
              </a:solidFill>
            </a:endParaRPr>
          </a:p>
        </p:txBody>
      </p:sp>
      <p:sp>
        <p:nvSpPr>
          <p:cNvPr id="153" name="Google Shape;153;p24"/>
          <p:cNvSpPr txBox="1"/>
          <p:nvPr>
            <p:ph hasCustomPrompt="1" type="title"/>
          </p:nvPr>
        </p:nvSpPr>
        <p:spPr>
          <a:xfrm>
            <a:off x="2808775" y="3289100"/>
            <a:ext cx="5622000" cy="1130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7200">
                <a:solidFill>
                  <a:schemeClr val="dk1"/>
                </a:solidFill>
              </a:defRPr>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a:r>
              <a:t>xx%</a:t>
            </a:r>
          </a:p>
        </p:txBody>
      </p:sp>
      <p:sp>
        <p:nvSpPr>
          <p:cNvPr id="154" name="Google Shape;154;p24"/>
          <p:cNvSpPr txBox="1"/>
          <p:nvPr>
            <p:ph idx="1" type="subTitle"/>
          </p:nvPr>
        </p:nvSpPr>
        <p:spPr>
          <a:xfrm>
            <a:off x="2808775" y="4324475"/>
            <a:ext cx="5622000" cy="28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solidFill>
                  <a:schemeClr val="accent3"/>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5" name="Google Shape;155;p24"/>
          <p:cNvSpPr/>
          <p:nvPr/>
        </p:nvSpPr>
        <p:spPr>
          <a:xfrm>
            <a:off x="549025" y="0"/>
            <a:ext cx="771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0">
    <p:spTree>
      <p:nvGrpSpPr>
        <p:cNvPr id="156" name="Shape 156"/>
        <p:cNvGrpSpPr/>
        <p:nvPr/>
      </p:nvGrpSpPr>
      <p:grpSpPr>
        <a:xfrm>
          <a:off x="0" y="0"/>
          <a:ext cx="0" cy="0"/>
          <a:chOff x="0" y="0"/>
          <a:chExt cx="0" cy="0"/>
        </a:xfrm>
      </p:grpSpPr>
      <p:sp>
        <p:nvSpPr>
          <p:cNvPr id="157" name="Google Shape;157;p25"/>
          <p:cNvSpPr/>
          <p:nvPr/>
        </p:nvSpPr>
        <p:spPr>
          <a:xfrm>
            <a:off x="3420000" y="0"/>
            <a:ext cx="5724000" cy="257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3420000" y="2571750"/>
            <a:ext cx="5724000" cy="257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txBox="1"/>
          <p:nvPr>
            <p:ph type="ctrTitle"/>
          </p:nvPr>
        </p:nvSpPr>
        <p:spPr>
          <a:xfrm>
            <a:off x="913174" y="2331150"/>
            <a:ext cx="2115000" cy="48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b="0" sz="2400">
                <a:solidFill>
                  <a:schemeClr val="dk1"/>
                </a:solidFill>
              </a:defRPr>
            </a:lvl1pPr>
            <a:lvl2pPr lvl="1" rtl="0">
              <a:spcBef>
                <a:spcPts val="0"/>
              </a:spcBef>
              <a:spcAft>
                <a:spcPts val="0"/>
              </a:spcAft>
              <a:buClr>
                <a:schemeClr val="dk1"/>
              </a:buClr>
              <a:buSzPts val="1800"/>
              <a:buNone/>
              <a:defRPr b="0" sz="1800">
                <a:solidFill>
                  <a:schemeClr val="dk1"/>
                </a:solidFill>
              </a:defRPr>
            </a:lvl2pPr>
            <a:lvl3pPr lvl="2" rtl="0">
              <a:spcBef>
                <a:spcPts val="0"/>
              </a:spcBef>
              <a:spcAft>
                <a:spcPts val="0"/>
              </a:spcAft>
              <a:buClr>
                <a:schemeClr val="dk1"/>
              </a:buClr>
              <a:buSzPts val="1800"/>
              <a:buNone/>
              <a:defRPr b="0" sz="1800">
                <a:solidFill>
                  <a:schemeClr val="dk1"/>
                </a:solidFill>
              </a:defRPr>
            </a:lvl3pPr>
            <a:lvl4pPr lvl="3" rtl="0">
              <a:spcBef>
                <a:spcPts val="0"/>
              </a:spcBef>
              <a:spcAft>
                <a:spcPts val="0"/>
              </a:spcAft>
              <a:buClr>
                <a:schemeClr val="dk1"/>
              </a:buClr>
              <a:buSzPts val="1800"/>
              <a:buNone/>
              <a:defRPr b="0" sz="1800">
                <a:solidFill>
                  <a:schemeClr val="dk1"/>
                </a:solidFill>
              </a:defRPr>
            </a:lvl4pPr>
            <a:lvl5pPr lvl="4" rtl="0">
              <a:spcBef>
                <a:spcPts val="0"/>
              </a:spcBef>
              <a:spcAft>
                <a:spcPts val="0"/>
              </a:spcAft>
              <a:buClr>
                <a:schemeClr val="dk1"/>
              </a:buClr>
              <a:buSzPts val="1800"/>
              <a:buNone/>
              <a:defRPr b="0" sz="1800">
                <a:solidFill>
                  <a:schemeClr val="dk1"/>
                </a:solidFill>
              </a:defRPr>
            </a:lvl5pPr>
            <a:lvl6pPr lvl="5" rtl="0">
              <a:spcBef>
                <a:spcPts val="0"/>
              </a:spcBef>
              <a:spcAft>
                <a:spcPts val="0"/>
              </a:spcAft>
              <a:buClr>
                <a:schemeClr val="dk1"/>
              </a:buClr>
              <a:buSzPts val="1800"/>
              <a:buNone/>
              <a:defRPr b="0" sz="1800">
                <a:solidFill>
                  <a:schemeClr val="dk1"/>
                </a:solidFill>
              </a:defRPr>
            </a:lvl6pPr>
            <a:lvl7pPr lvl="6" rtl="0">
              <a:spcBef>
                <a:spcPts val="0"/>
              </a:spcBef>
              <a:spcAft>
                <a:spcPts val="0"/>
              </a:spcAft>
              <a:buClr>
                <a:schemeClr val="dk1"/>
              </a:buClr>
              <a:buSzPts val="1800"/>
              <a:buNone/>
              <a:defRPr b="0" sz="1800">
                <a:solidFill>
                  <a:schemeClr val="dk1"/>
                </a:solidFill>
              </a:defRPr>
            </a:lvl7pPr>
            <a:lvl8pPr lvl="7" rtl="0">
              <a:spcBef>
                <a:spcPts val="0"/>
              </a:spcBef>
              <a:spcAft>
                <a:spcPts val="0"/>
              </a:spcAft>
              <a:buClr>
                <a:schemeClr val="dk1"/>
              </a:buClr>
              <a:buSzPts val="1800"/>
              <a:buNone/>
              <a:defRPr b="0" sz="1800">
                <a:solidFill>
                  <a:schemeClr val="dk1"/>
                </a:solidFill>
              </a:defRPr>
            </a:lvl8pPr>
            <a:lvl9pPr lvl="8" rtl="0">
              <a:spcBef>
                <a:spcPts val="0"/>
              </a:spcBef>
              <a:spcAft>
                <a:spcPts val="0"/>
              </a:spcAft>
              <a:buClr>
                <a:schemeClr val="dk1"/>
              </a:buClr>
              <a:buSzPts val="1800"/>
              <a:buNone/>
              <a:defRPr b="0" sz="1800">
                <a:solidFill>
                  <a:schemeClr val="dk1"/>
                </a:solidFill>
              </a:defRPr>
            </a:lvl9pPr>
          </a:lstStyle>
          <a:p/>
        </p:txBody>
      </p:sp>
      <p:sp>
        <p:nvSpPr>
          <p:cNvPr id="160" name="Google Shape;160;p25"/>
          <p:cNvSpPr txBox="1"/>
          <p:nvPr>
            <p:ph idx="1" type="body"/>
          </p:nvPr>
        </p:nvSpPr>
        <p:spPr>
          <a:xfrm>
            <a:off x="3835975" y="547950"/>
            <a:ext cx="4594800" cy="14760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3"/>
              </a:buClr>
              <a:buSzPts val="1400"/>
              <a:buChar char="●"/>
              <a:defRPr>
                <a:solidFill>
                  <a:schemeClr val="accent3"/>
                </a:solidFill>
              </a:defRPr>
            </a:lvl1pPr>
            <a:lvl2pPr indent="-317500" lvl="1" marL="914400" rtl="0">
              <a:spcBef>
                <a:spcPts val="0"/>
              </a:spcBef>
              <a:spcAft>
                <a:spcPts val="0"/>
              </a:spcAft>
              <a:buClr>
                <a:schemeClr val="accent3"/>
              </a:buClr>
              <a:buSzPts val="1400"/>
              <a:buChar char="○"/>
              <a:defRPr>
                <a:solidFill>
                  <a:schemeClr val="accent3"/>
                </a:solidFill>
              </a:defRPr>
            </a:lvl2pPr>
            <a:lvl3pPr indent="-317500" lvl="2" marL="1371600" rtl="0">
              <a:spcBef>
                <a:spcPts val="0"/>
              </a:spcBef>
              <a:spcAft>
                <a:spcPts val="0"/>
              </a:spcAft>
              <a:buClr>
                <a:schemeClr val="accent3"/>
              </a:buClr>
              <a:buSzPts val="1400"/>
              <a:buChar char="■"/>
              <a:defRPr>
                <a:solidFill>
                  <a:schemeClr val="accent3"/>
                </a:solidFill>
              </a:defRPr>
            </a:lvl3pPr>
            <a:lvl4pPr indent="-317500" lvl="3" marL="1828800" rtl="0">
              <a:spcBef>
                <a:spcPts val="0"/>
              </a:spcBef>
              <a:spcAft>
                <a:spcPts val="0"/>
              </a:spcAft>
              <a:buClr>
                <a:schemeClr val="accent3"/>
              </a:buClr>
              <a:buSzPts val="1400"/>
              <a:buChar char="●"/>
              <a:defRPr>
                <a:solidFill>
                  <a:schemeClr val="accent3"/>
                </a:solidFill>
              </a:defRPr>
            </a:lvl4pPr>
            <a:lvl5pPr indent="-317500" lvl="4" marL="2286000" rtl="0">
              <a:spcBef>
                <a:spcPts val="0"/>
              </a:spcBef>
              <a:spcAft>
                <a:spcPts val="0"/>
              </a:spcAft>
              <a:buClr>
                <a:schemeClr val="accent3"/>
              </a:buClr>
              <a:buSzPts val="1400"/>
              <a:buChar char="○"/>
              <a:defRPr>
                <a:solidFill>
                  <a:schemeClr val="accent3"/>
                </a:solidFill>
              </a:defRPr>
            </a:lvl5pPr>
            <a:lvl6pPr indent="-317500" lvl="5" marL="2743200" rtl="0">
              <a:spcBef>
                <a:spcPts val="0"/>
              </a:spcBef>
              <a:spcAft>
                <a:spcPts val="0"/>
              </a:spcAft>
              <a:buClr>
                <a:schemeClr val="accent3"/>
              </a:buClr>
              <a:buSzPts val="1400"/>
              <a:buChar char="■"/>
              <a:defRPr>
                <a:solidFill>
                  <a:schemeClr val="accent3"/>
                </a:solidFill>
              </a:defRPr>
            </a:lvl6pPr>
            <a:lvl7pPr indent="-317500" lvl="6" marL="3200400" rtl="0">
              <a:spcBef>
                <a:spcPts val="0"/>
              </a:spcBef>
              <a:spcAft>
                <a:spcPts val="0"/>
              </a:spcAft>
              <a:buClr>
                <a:schemeClr val="accent3"/>
              </a:buClr>
              <a:buSzPts val="1400"/>
              <a:buChar char="●"/>
              <a:defRPr>
                <a:solidFill>
                  <a:schemeClr val="accent3"/>
                </a:solidFill>
              </a:defRPr>
            </a:lvl7pPr>
            <a:lvl8pPr indent="-317500" lvl="7" marL="3657600" rtl="0">
              <a:spcBef>
                <a:spcPts val="0"/>
              </a:spcBef>
              <a:spcAft>
                <a:spcPts val="0"/>
              </a:spcAft>
              <a:buClr>
                <a:schemeClr val="accent3"/>
              </a:buClr>
              <a:buSzPts val="1400"/>
              <a:buChar char="○"/>
              <a:defRPr>
                <a:solidFill>
                  <a:schemeClr val="accent3"/>
                </a:solidFill>
              </a:defRPr>
            </a:lvl8pPr>
            <a:lvl9pPr indent="-317500" lvl="8" marL="4114800" rtl="0">
              <a:spcBef>
                <a:spcPts val="0"/>
              </a:spcBef>
              <a:spcAft>
                <a:spcPts val="0"/>
              </a:spcAft>
              <a:buClr>
                <a:schemeClr val="accent3"/>
              </a:buClr>
              <a:buSzPts val="1400"/>
              <a:buChar char="■"/>
              <a:defRPr>
                <a:solidFill>
                  <a:schemeClr val="accent3"/>
                </a:solidFill>
              </a:defRPr>
            </a:lvl9pPr>
          </a:lstStyle>
          <a:p/>
        </p:txBody>
      </p:sp>
      <p:sp>
        <p:nvSpPr>
          <p:cNvPr id="161" name="Google Shape;161;p25"/>
          <p:cNvSpPr txBox="1"/>
          <p:nvPr>
            <p:ph idx="2" type="body"/>
          </p:nvPr>
        </p:nvSpPr>
        <p:spPr>
          <a:xfrm>
            <a:off x="3835975" y="3132575"/>
            <a:ext cx="4594800" cy="14760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3"/>
              </a:buClr>
              <a:buSzPts val="1400"/>
              <a:buChar char="●"/>
              <a:defRPr>
                <a:solidFill>
                  <a:schemeClr val="accent3"/>
                </a:solidFill>
              </a:defRPr>
            </a:lvl1pPr>
            <a:lvl2pPr indent="-317500" lvl="1" marL="914400" rtl="0">
              <a:spcBef>
                <a:spcPts val="0"/>
              </a:spcBef>
              <a:spcAft>
                <a:spcPts val="0"/>
              </a:spcAft>
              <a:buClr>
                <a:schemeClr val="accent3"/>
              </a:buClr>
              <a:buSzPts val="1400"/>
              <a:buChar char="○"/>
              <a:defRPr>
                <a:solidFill>
                  <a:schemeClr val="accent3"/>
                </a:solidFill>
              </a:defRPr>
            </a:lvl2pPr>
            <a:lvl3pPr indent="-317500" lvl="2" marL="1371600" rtl="0">
              <a:spcBef>
                <a:spcPts val="0"/>
              </a:spcBef>
              <a:spcAft>
                <a:spcPts val="0"/>
              </a:spcAft>
              <a:buClr>
                <a:schemeClr val="accent3"/>
              </a:buClr>
              <a:buSzPts val="1400"/>
              <a:buChar char="■"/>
              <a:defRPr>
                <a:solidFill>
                  <a:schemeClr val="accent3"/>
                </a:solidFill>
              </a:defRPr>
            </a:lvl3pPr>
            <a:lvl4pPr indent="-317500" lvl="3" marL="1828800" rtl="0">
              <a:spcBef>
                <a:spcPts val="0"/>
              </a:spcBef>
              <a:spcAft>
                <a:spcPts val="0"/>
              </a:spcAft>
              <a:buClr>
                <a:schemeClr val="accent3"/>
              </a:buClr>
              <a:buSzPts val="1400"/>
              <a:buChar char="●"/>
              <a:defRPr>
                <a:solidFill>
                  <a:schemeClr val="accent3"/>
                </a:solidFill>
              </a:defRPr>
            </a:lvl4pPr>
            <a:lvl5pPr indent="-317500" lvl="4" marL="2286000" rtl="0">
              <a:spcBef>
                <a:spcPts val="0"/>
              </a:spcBef>
              <a:spcAft>
                <a:spcPts val="0"/>
              </a:spcAft>
              <a:buClr>
                <a:schemeClr val="accent3"/>
              </a:buClr>
              <a:buSzPts val="1400"/>
              <a:buChar char="○"/>
              <a:defRPr>
                <a:solidFill>
                  <a:schemeClr val="accent3"/>
                </a:solidFill>
              </a:defRPr>
            </a:lvl5pPr>
            <a:lvl6pPr indent="-317500" lvl="5" marL="2743200" rtl="0">
              <a:spcBef>
                <a:spcPts val="0"/>
              </a:spcBef>
              <a:spcAft>
                <a:spcPts val="0"/>
              </a:spcAft>
              <a:buClr>
                <a:schemeClr val="accent3"/>
              </a:buClr>
              <a:buSzPts val="1400"/>
              <a:buChar char="■"/>
              <a:defRPr>
                <a:solidFill>
                  <a:schemeClr val="accent3"/>
                </a:solidFill>
              </a:defRPr>
            </a:lvl6pPr>
            <a:lvl7pPr indent="-317500" lvl="6" marL="3200400" rtl="0">
              <a:spcBef>
                <a:spcPts val="0"/>
              </a:spcBef>
              <a:spcAft>
                <a:spcPts val="0"/>
              </a:spcAft>
              <a:buClr>
                <a:schemeClr val="accent3"/>
              </a:buClr>
              <a:buSzPts val="1400"/>
              <a:buChar char="●"/>
              <a:defRPr>
                <a:solidFill>
                  <a:schemeClr val="accent3"/>
                </a:solidFill>
              </a:defRPr>
            </a:lvl7pPr>
            <a:lvl8pPr indent="-317500" lvl="7" marL="3657600" rtl="0">
              <a:spcBef>
                <a:spcPts val="0"/>
              </a:spcBef>
              <a:spcAft>
                <a:spcPts val="0"/>
              </a:spcAft>
              <a:buClr>
                <a:schemeClr val="accent3"/>
              </a:buClr>
              <a:buSzPts val="1400"/>
              <a:buChar char="○"/>
              <a:defRPr>
                <a:solidFill>
                  <a:schemeClr val="accent3"/>
                </a:solidFill>
              </a:defRPr>
            </a:lvl8pPr>
            <a:lvl9pPr indent="-317500" lvl="8" marL="4114800" rtl="0">
              <a:spcBef>
                <a:spcPts val="0"/>
              </a:spcBef>
              <a:spcAft>
                <a:spcPts val="0"/>
              </a:spcAft>
              <a:buClr>
                <a:schemeClr val="accent3"/>
              </a:buClr>
              <a:buSzPts val="1400"/>
              <a:buChar char="■"/>
              <a:defRPr>
                <a:solidFill>
                  <a:schemeClr val="accent3"/>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0_1">
    <p:bg>
      <p:bgPr>
        <a:solidFill>
          <a:schemeClr val="dk1"/>
        </a:solidFill>
      </p:bgPr>
    </p:bg>
    <p:spTree>
      <p:nvGrpSpPr>
        <p:cNvPr id="162" name="Shape 162"/>
        <p:cNvGrpSpPr/>
        <p:nvPr/>
      </p:nvGrpSpPr>
      <p:grpSpPr>
        <a:xfrm>
          <a:off x="0" y="0"/>
          <a:ext cx="0" cy="0"/>
          <a:chOff x="0" y="0"/>
          <a:chExt cx="0" cy="0"/>
        </a:xfrm>
      </p:grpSpPr>
      <p:sp>
        <p:nvSpPr>
          <p:cNvPr id="163" name="Google Shape;163;p26"/>
          <p:cNvSpPr/>
          <p:nvPr/>
        </p:nvSpPr>
        <p:spPr>
          <a:xfrm>
            <a:off x="3420000" y="0"/>
            <a:ext cx="5724000" cy="257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3420000" y="2571750"/>
            <a:ext cx="57240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txBox="1"/>
          <p:nvPr>
            <p:ph type="ctrTitle"/>
          </p:nvPr>
        </p:nvSpPr>
        <p:spPr>
          <a:xfrm>
            <a:off x="913174" y="2331150"/>
            <a:ext cx="2115000" cy="48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spcBef>
                <a:spcPts val="0"/>
              </a:spcBef>
              <a:spcAft>
                <a:spcPts val="0"/>
              </a:spcAft>
              <a:buClr>
                <a:schemeClr val="lt1"/>
              </a:buClr>
              <a:buSzPts val="1800"/>
              <a:buNone/>
              <a:defRPr b="0" sz="1800">
                <a:solidFill>
                  <a:schemeClr val="lt1"/>
                </a:solidFill>
              </a:defRPr>
            </a:lvl2pPr>
            <a:lvl3pPr lvl="2" rtl="0">
              <a:spcBef>
                <a:spcPts val="0"/>
              </a:spcBef>
              <a:spcAft>
                <a:spcPts val="0"/>
              </a:spcAft>
              <a:buClr>
                <a:schemeClr val="lt1"/>
              </a:buClr>
              <a:buSzPts val="1800"/>
              <a:buNone/>
              <a:defRPr b="0" sz="1800">
                <a:solidFill>
                  <a:schemeClr val="lt1"/>
                </a:solidFill>
              </a:defRPr>
            </a:lvl3pPr>
            <a:lvl4pPr lvl="3" rtl="0">
              <a:spcBef>
                <a:spcPts val="0"/>
              </a:spcBef>
              <a:spcAft>
                <a:spcPts val="0"/>
              </a:spcAft>
              <a:buClr>
                <a:schemeClr val="lt1"/>
              </a:buClr>
              <a:buSzPts val="1800"/>
              <a:buNone/>
              <a:defRPr b="0" sz="1800">
                <a:solidFill>
                  <a:schemeClr val="lt1"/>
                </a:solidFill>
              </a:defRPr>
            </a:lvl4pPr>
            <a:lvl5pPr lvl="4" rtl="0">
              <a:spcBef>
                <a:spcPts val="0"/>
              </a:spcBef>
              <a:spcAft>
                <a:spcPts val="0"/>
              </a:spcAft>
              <a:buClr>
                <a:schemeClr val="lt1"/>
              </a:buClr>
              <a:buSzPts val="1800"/>
              <a:buNone/>
              <a:defRPr b="0" sz="1800">
                <a:solidFill>
                  <a:schemeClr val="lt1"/>
                </a:solidFill>
              </a:defRPr>
            </a:lvl5pPr>
            <a:lvl6pPr lvl="5" rtl="0">
              <a:spcBef>
                <a:spcPts val="0"/>
              </a:spcBef>
              <a:spcAft>
                <a:spcPts val="0"/>
              </a:spcAft>
              <a:buClr>
                <a:schemeClr val="lt1"/>
              </a:buClr>
              <a:buSzPts val="1800"/>
              <a:buNone/>
              <a:defRPr b="0" sz="1800">
                <a:solidFill>
                  <a:schemeClr val="lt1"/>
                </a:solidFill>
              </a:defRPr>
            </a:lvl6pPr>
            <a:lvl7pPr lvl="6" rtl="0">
              <a:spcBef>
                <a:spcPts val="0"/>
              </a:spcBef>
              <a:spcAft>
                <a:spcPts val="0"/>
              </a:spcAft>
              <a:buClr>
                <a:schemeClr val="lt1"/>
              </a:buClr>
              <a:buSzPts val="1800"/>
              <a:buNone/>
              <a:defRPr b="0" sz="1800">
                <a:solidFill>
                  <a:schemeClr val="lt1"/>
                </a:solidFill>
              </a:defRPr>
            </a:lvl7pPr>
            <a:lvl8pPr lvl="7" rtl="0">
              <a:spcBef>
                <a:spcPts val="0"/>
              </a:spcBef>
              <a:spcAft>
                <a:spcPts val="0"/>
              </a:spcAft>
              <a:buClr>
                <a:schemeClr val="lt1"/>
              </a:buClr>
              <a:buSzPts val="1800"/>
              <a:buNone/>
              <a:defRPr b="0" sz="1800">
                <a:solidFill>
                  <a:schemeClr val="lt1"/>
                </a:solidFill>
              </a:defRPr>
            </a:lvl8pPr>
            <a:lvl9pPr lvl="8" rtl="0">
              <a:spcBef>
                <a:spcPts val="0"/>
              </a:spcBef>
              <a:spcAft>
                <a:spcPts val="0"/>
              </a:spcAft>
              <a:buClr>
                <a:schemeClr val="lt1"/>
              </a:buClr>
              <a:buSzPts val="1800"/>
              <a:buNone/>
              <a:defRPr b="0" sz="1800">
                <a:solidFill>
                  <a:schemeClr val="lt1"/>
                </a:solidFill>
              </a:defRPr>
            </a:lvl9pPr>
          </a:lstStyle>
          <a:p/>
        </p:txBody>
      </p:sp>
      <p:sp>
        <p:nvSpPr>
          <p:cNvPr id="166" name="Google Shape;166;p26"/>
          <p:cNvSpPr txBox="1"/>
          <p:nvPr>
            <p:ph idx="2" type="ctrTitle"/>
          </p:nvPr>
        </p:nvSpPr>
        <p:spPr>
          <a:xfrm>
            <a:off x="6155625" y="1135848"/>
            <a:ext cx="1679700" cy="324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1600"/>
              <a:buNone/>
              <a:defRPr b="0" sz="1600">
                <a:solidFill>
                  <a:schemeClr val="dk1"/>
                </a:solidFill>
              </a:defRPr>
            </a:lvl1pPr>
            <a:lvl2pPr lvl="1"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2pPr>
            <a:lvl3pPr lvl="2"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3pPr>
            <a:lvl4pPr lvl="3"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4pPr>
            <a:lvl5pPr lvl="4"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5pPr>
            <a:lvl6pPr lvl="5"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6pPr>
            <a:lvl7pPr lvl="6"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7pPr>
            <a:lvl8pPr lvl="7"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8pPr>
            <a:lvl9pPr lvl="8"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9pPr>
          </a:lstStyle>
          <a:p/>
        </p:txBody>
      </p:sp>
      <p:sp>
        <p:nvSpPr>
          <p:cNvPr id="167" name="Google Shape;167;p26"/>
          <p:cNvSpPr txBox="1"/>
          <p:nvPr>
            <p:ph idx="1" type="subTitle"/>
          </p:nvPr>
        </p:nvSpPr>
        <p:spPr>
          <a:xfrm>
            <a:off x="6155625" y="1329948"/>
            <a:ext cx="1679700" cy="67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
        <p:nvSpPr>
          <p:cNvPr id="168" name="Google Shape;168;p26"/>
          <p:cNvSpPr txBox="1"/>
          <p:nvPr>
            <p:ph idx="3" type="ctrTitle"/>
          </p:nvPr>
        </p:nvSpPr>
        <p:spPr>
          <a:xfrm>
            <a:off x="6155625" y="3683735"/>
            <a:ext cx="1679700" cy="324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1600"/>
              <a:buNone/>
              <a:defRPr b="0" sz="1600">
                <a:solidFill>
                  <a:schemeClr val="dk1"/>
                </a:solidFill>
              </a:defRPr>
            </a:lvl1pPr>
            <a:lvl2pPr lvl="1"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2pPr>
            <a:lvl3pPr lvl="2"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3pPr>
            <a:lvl4pPr lvl="3"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4pPr>
            <a:lvl5pPr lvl="4"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5pPr>
            <a:lvl6pPr lvl="5"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6pPr>
            <a:lvl7pPr lvl="6"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7pPr>
            <a:lvl8pPr lvl="7"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8pPr>
            <a:lvl9pPr lvl="8"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9pPr>
          </a:lstStyle>
          <a:p/>
        </p:txBody>
      </p:sp>
      <p:sp>
        <p:nvSpPr>
          <p:cNvPr id="169" name="Google Shape;169;p26"/>
          <p:cNvSpPr txBox="1"/>
          <p:nvPr>
            <p:ph idx="4" type="subTitle"/>
          </p:nvPr>
        </p:nvSpPr>
        <p:spPr>
          <a:xfrm>
            <a:off x="6155625" y="3880915"/>
            <a:ext cx="1679700" cy="67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a:solidFill>
                  <a:schemeClr val="dk1"/>
                </a:solidFill>
              </a:defRPr>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4">
    <p:spTree>
      <p:nvGrpSpPr>
        <p:cNvPr id="170" name="Shape 170"/>
        <p:cNvGrpSpPr/>
        <p:nvPr/>
      </p:nvGrpSpPr>
      <p:grpSpPr>
        <a:xfrm>
          <a:off x="0" y="0"/>
          <a:ext cx="0" cy="0"/>
          <a:chOff x="0" y="0"/>
          <a:chExt cx="0" cy="0"/>
        </a:xfrm>
      </p:grpSpPr>
      <p:sp>
        <p:nvSpPr>
          <p:cNvPr id="171" name="Google Shape;171;p27"/>
          <p:cNvSpPr/>
          <p:nvPr/>
        </p:nvSpPr>
        <p:spPr>
          <a:xfrm>
            <a:off x="549025" y="0"/>
            <a:ext cx="771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type="title"/>
          </p:nvPr>
        </p:nvSpPr>
        <p:spPr>
          <a:xfrm>
            <a:off x="934525" y="1068400"/>
            <a:ext cx="2959800" cy="481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27"/>
          <p:cNvSpPr txBox="1"/>
          <p:nvPr>
            <p:ph idx="1" type="subTitle"/>
          </p:nvPr>
        </p:nvSpPr>
        <p:spPr>
          <a:xfrm>
            <a:off x="3453144" y="3455100"/>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4" name="Google Shape;174;p27"/>
          <p:cNvSpPr txBox="1"/>
          <p:nvPr>
            <p:ph idx="2" type="subTitle"/>
          </p:nvPr>
        </p:nvSpPr>
        <p:spPr>
          <a:xfrm>
            <a:off x="3453144" y="3151900"/>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5" name="Google Shape;175;p27"/>
          <p:cNvSpPr txBox="1"/>
          <p:nvPr>
            <p:ph idx="3" type="subTitle"/>
          </p:nvPr>
        </p:nvSpPr>
        <p:spPr>
          <a:xfrm>
            <a:off x="5941876" y="3455100"/>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76" name="Google Shape;176;p27"/>
          <p:cNvSpPr txBox="1"/>
          <p:nvPr>
            <p:ph idx="4" type="subTitle"/>
          </p:nvPr>
        </p:nvSpPr>
        <p:spPr>
          <a:xfrm>
            <a:off x="5941876" y="3151900"/>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177" name="Google Shape;177;p27"/>
          <p:cNvGrpSpPr/>
          <p:nvPr/>
        </p:nvGrpSpPr>
        <p:grpSpPr>
          <a:xfrm flipH="1" rot="10800000">
            <a:off x="6419882" y="213225"/>
            <a:ext cx="2568012" cy="1613144"/>
            <a:chOff x="5356111" y="432113"/>
            <a:chExt cx="2568012" cy="1613144"/>
          </a:xfrm>
        </p:grpSpPr>
        <p:grpSp>
          <p:nvGrpSpPr>
            <p:cNvPr id="178" name="Google Shape;178;p27"/>
            <p:cNvGrpSpPr/>
            <p:nvPr/>
          </p:nvGrpSpPr>
          <p:grpSpPr>
            <a:xfrm rot="-1799872">
              <a:off x="5501536" y="975906"/>
              <a:ext cx="1053222" cy="863926"/>
              <a:chOff x="5051370" y="357013"/>
              <a:chExt cx="1053154" cy="863871"/>
            </a:xfrm>
          </p:grpSpPr>
          <p:grpSp>
            <p:nvGrpSpPr>
              <p:cNvPr id="179" name="Google Shape;179;p27"/>
              <p:cNvGrpSpPr/>
              <p:nvPr/>
            </p:nvGrpSpPr>
            <p:grpSpPr>
              <a:xfrm rot="-1799972">
                <a:off x="5084625" y="866735"/>
                <a:ext cx="460060" cy="256293"/>
                <a:chOff x="2987600" y="4707500"/>
                <a:chExt cx="185850" cy="103525"/>
              </a:xfrm>
            </p:grpSpPr>
            <p:sp>
              <p:nvSpPr>
                <p:cNvPr id="180" name="Google Shape;180;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7"/>
              <p:cNvGrpSpPr/>
              <p:nvPr/>
            </p:nvGrpSpPr>
            <p:grpSpPr>
              <a:xfrm rot="1799972">
                <a:off x="5611210" y="866745"/>
                <a:ext cx="460060" cy="256293"/>
                <a:chOff x="2987600" y="4707500"/>
                <a:chExt cx="185850" cy="103525"/>
              </a:xfrm>
            </p:grpSpPr>
            <p:sp>
              <p:nvSpPr>
                <p:cNvPr id="187" name="Google Shape;187;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27"/>
              <p:cNvGrpSpPr/>
              <p:nvPr/>
            </p:nvGrpSpPr>
            <p:grpSpPr>
              <a:xfrm rot="5400000">
                <a:off x="5347920" y="458901"/>
                <a:ext cx="460072" cy="256297"/>
                <a:chOff x="2987600" y="4707500"/>
                <a:chExt cx="185850" cy="103525"/>
              </a:xfrm>
            </p:grpSpPr>
            <p:sp>
              <p:nvSpPr>
                <p:cNvPr id="194" name="Google Shape;194;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0" name="Google Shape;200;p27"/>
            <p:cNvGrpSpPr/>
            <p:nvPr/>
          </p:nvGrpSpPr>
          <p:grpSpPr>
            <a:xfrm rot="1784480">
              <a:off x="6726020" y="636449"/>
              <a:ext cx="1053185" cy="863896"/>
              <a:chOff x="5051370" y="357013"/>
              <a:chExt cx="1053154" cy="863871"/>
            </a:xfrm>
          </p:grpSpPr>
          <p:grpSp>
            <p:nvGrpSpPr>
              <p:cNvPr id="201" name="Google Shape;201;p27"/>
              <p:cNvGrpSpPr/>
              <p:nvPr/>
            </p:nvGrpSpPr>
            <p:grpSpPr>
              <a:xfrm rot="-1799972">
                <a:off x="5084625" y="866735"/>
                <a:ext cx="460060" cy="256293"/>
                <a:chOff x="2987600" y="4707500"/>
                <a:chExt cx="185850" cy="103525"/>
              </a:xfrm>
            </p:grpSpPr>
            <p:sp>
              <p:nvSpPr>
                <p:cNvPr id="202" name="Google Shape;202;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7"/>
              <p:cNvGrpSpPr/>
              <p:nvPr/>
            </p:nvGrpSpPr>
            <p:grpSpPr>
              <a:xfrm rot="1799972">
                <a:off x="5611210" y="866745"/>
                <a:ext cx="460060" cy="256293"/>
                <a:chOff x="2987600" y="4707500"/>
                <a:chExt cx="185850" cy="103525"/>
              </a:xfrm>
            </p:grpSpPr>
            <p:sp>
              <p:nvSpPr>
                <p:cNvPr id="209" name="Google Shape;209;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7"/>
              <p:cNvGrpSpPr/>
              <p:nvPr/>
            </p:nvGrpSpPr>
            <p:grpSpPr>
              <a:xfrm rot="5400000">
                <a:off x="5347920" y="458901"/>
                <a:ext cx="460072" cy="256297"/>
                <a:chOff x="2987600" y="4707500"/>
                <a:chExt cx="185850" cy="103525"/>
              </a:xfrm>
            </p:grpSpPr>
            <p:sp>
              <p:nvSpPr>
                <p:cNvPr id="216" name="Google Shape;216;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2" name="Google Shape;222;p27"/>
          <p:cNvGrpSpPr/>
          <p:nvPr/>
        </p:nvGrpSpPr>
        <p:grpSpPr>
          <a:xfrm flipH="1" rot="-727270">
            <a:off x="2112720" y="3943109"/>
            <a:ext cx="1053255" cy="863954"/>
            <a:chOff x="5051370" y="357013"/>
            <a:chExt cx="1053154" cy="863871"/>
          </a:xfrm>
        </p:grpSpPr>
        <p:grpSp>
          <p:nvGrpSpPr>
            <p:cNvPr id="223" name="Google Shape;223;p27"/>
            <p:cNvGrpSpPr/>
            <p:nvPr/>
          </p:nvGrpSpPr>
          <p:grpSpPr>
            <a:xfrm rot="-1799972">
              <a:off x="5084625" y="866735"/>
              <a:ext cx="460060" cy="256293"/>
              <a:chOff x="2987600" y="4707500"/>
              <a:chExt cx="185850" cy="103525"/>
            </a:xfrm>
          </p:grpSpPr>
          <p:sp>
            <p:nvSpPr>
              <p:cNvPr id="224" name="Google Shape;224;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27"/>
            <p:cNvGrpSpPr/>
            <p:nvPr/>
          </p:nvGrpSpPr>
          <p:grpSpPr>
            <a:xfrm rot="1799972">
              <a:off x="5611210" y="866745"/>
              <a:ext cx="460060" cy="256293"/>
              <a:chOff x="2987600" y="4707500"/>
              <a:chExt cx="185850" cy="103525"/>
            </a:xfrm>
          </p:grpSpPr>
          <p:sp>
            <p:nvSpPr>
              <p:cNvPr id="231" name="Google Shape;231;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27"/>
            <p:cNvGrpSpPr/>
            <p:nvPr/>
          </p:nvGrpSpPr>
          <p:grpSpPr>
            <a:xfrm rot="5400000">
              <a:off x="5347920" y="458901"/>
              <a:ext cx="460072" cy="256297"/>
              <a:chOff x="2987600" y="4707500"/>
              <a:chExt cx="185850" cy="103525"/>
            </a:xfrm>
          </p:grpSpPr>
          <p:sp>
            <p:nvSpPr>
              <p:cNvPr id="238" name="Google Shape;238;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4" name="Google Shape;244;p27"/>
          <p:cNvGrpSpPr/>
          <p:nvPr/>
        </p:nvGrpSpPr>
        <p:grpSpPr>
          <a:xfrm flipH="1" rot="3380407">
            <a:off x="1490960" y="3282255"/>
            <a:ext cx="1053227" cy="863930"/>
            <a:chOff x="5051370" y="357013"/>
            <a:chExt cx="1053154" cy="863871"/>
          </a:xfrm>
        </p:grpSpPr>
        <p:grpSp>
          <p:nvGrpSpPr>
            <p:cNvPr id="245" name="Google Shape;245;p27"/>
            <p:cNvGrpSpPr/>
            <p:nvPr/>
          </p:nvGrpSpPr>
          <p:grpSpPr>
            <a:xfrm rot="-1799972">
              <a:off x="5084625" y="866735"/>
              <a:ext cx="460060" cy="256293"/>
              <a:chOff x="2987600" y="4707500"/>
              <a:chExt cx="185850" cy="103525"/>
            </a:xfrm>
          </p:grpSpPr>
          <p:sp>
            <p:nvSpPr>
              <p:cNvPr id="246" name="Google Shape;246;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27"/>
            <p:cNvGrpSpPr/>
            <p:nvPr/>
          </p:nvGrpSpPr>
          <p:grpSpPr>
            <a:xfrm rot="1799972">
              <a:off x="5611210" y="866745"/>
              <a:ext cx="460060" cy="256293"/>
              <a:chOff x="2987600" y="4707500"/>
              <a:chExt cx="185850" cy="103525"/>
            </a:xfrm>
          </p:grpSpPr>
          <p:sp>
            <p:nvSpPr>
              <p:cNvPr id="253" name="Google Shape;253;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27"/>
            <p:cNvGrpSpPr/>
            <p:nvPr/>
          </p:nvGrpSpPr>
          <p:grpSpPr>
            <a:xfrm rot="5400000">
              <a:off x="5347920" y="458901"/>
              <a:ext cx="460072" cy="256297"/>
              <a:chOff x="2987600" y="4707500"/>
              <a:chExt cx="185850" cy="103525"/>
            </a:xfrm>
          </p:grpSpPr>
          <p:sp>
            <p:nvSpPr>
              <p:cNvPr id="260" name="Google Shape;260;p27"/>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35">
    <p:spTree>
      <p:nvGrpSpPr>
        <p:cNvPr id="266" name="Shape 266"/>
        <p:cNvGrpSpPr/>
        <p:nvPr/>
      </p:nvGrpSpPr>
      <p:grpSpPr>
        <a:xfrm>
          <a:off x="0" y="0"/>
          <a:ext cx="0" cy="0"/>
          <a:chOff x="0" y="0"/>
          <a:chExt cx="0" cy="0"/>
        </a:xfrm>
      </p:grpSpPr>
      <p:sp>
        <p:nvSpPr>
          <p:cNvPr id="267" name="Google Shape;267;p28"/>
          <p:cNvSpPr txBox="1"/>
          <p:nvPr>
            <p:ph idx="1" type="body"/>
          </p:nvPr>
        </p:nvSpPr>
        <p:spPr>
          <a:xfrm>
            <a:off x="1459850" y="2025275"/>
            <a:ext cx="3473100" cy="2583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lvl1pPr>
            <a:lvl2pPr indent="-317500" lvl="1" marL="914400" rtl="0">
              <a:lnSpc>
                <a:spcPct val="100000"/>
              </a:lnSpc>
              <a:spcBef>
                <a:spcPts val="0"/>
              </a:spcBef>
              <a:spcAft>
                <a:spcPts val="0"/>
              </a:spcAft>
              <a:buClr>
                <a:schemeClr val="dk1"/>
              </a:buClr>
              <a:buSzPts val="1400"/>
              <a:buChar char="○"/>
              <a:defRPr/>
            </a:lvl2pPr>
            <a:lvl3pPr indent="-317500" lvl="2" marL="1371600" rtl="0">
              <a:lnSpc>
                <a:spcPct val="100000"/>
              </a:lnSpc>
              <a:spcBef>
                <a:spcPts val="0"/>
              </a:spcBef>
              <a:spcAft>
                <a:spcPts val="0"/>
              </a:spcAft>
              <a:buClr>
                <a:schemeClr val="dk1"/>
              </a:buClr>
              <a:buSzPts val="1400"/>
              <a:buChar char="■"/>
              <a:defRPr/>
            </a:lvl3pPr>
            <a:lvl4pPr indent="-317500" lvl="3" marL="1828800" rtl="0">
              <a:lnSpc>
                <a:spcPct val="100000"/>
              </a:lnSpc>
              <a:spcBef>
                <a:spcPts val="0"/>
              </a:spcBef>
              <a:spcAft>
                <a:spcPts val="0"/>
              </a:spcAft>
              <a:buClr>
                <a:schemeClr val="dk1"/>
              </a:buClr>
              <a:buSzPts val="1400"/>
              <a:buChar char="●"/>
              <a:defRPr/>
            </a:lvl4pPr>
            <a:lvl5pPr indent="-317500" lvl="4" marL="2286000" rtl="0">
              <a:lnSpc>
                <a:spcPct val="100000"/>
              </a:lnSpc>
              <a:spcBef>
                <a:spcPts val="0"/>
              </a:spcBef>
              <a:spcAft>
                <a:spcPts val="0"/>
              </a:spcAft>
              <a:buClr>
                <a:schemeClr val="dk1"/>
              </a:buClr>
              <a:buSzPts val="1400"/>
              <a:buChar char="○"/>
              <a:defRPr/>
            </a:lvl5pPr>
            <a:lvl6pPr indent="-317500" lvl="5" marL="2743200" rtl="0">
              <a:lnSpc>
                <a:spcPct val="100000"/>
              </a:lnSpc>
              <a:spcBef>
                <a:spcPts val="0"/>
              </a:spcBef>
              <a:spcAft>
                <a:spcPts val="0"/>
              </a:spcAft>
              <a:buClr>
                <a:schemeClr val="dk1"/>
              </a:buClr>
              <a:buSzPts val="1400"/>
              <a:buChar char="■"/>
              <a:defRPr/>
            </a:lvl6pPr>
            <a:lvl7pPr indent="-317500" lvl="6" marL="3200400" rtl="0">
              <a:lnSpc>
                <a:spcPct val="100000"/>
              </a:lnSpc>
              <a:spcBef>
                <a:spcPts val="0"/>
              </a:spcBef>
              <a:spcAft>
                <a:spcPts val="0"/>
              </a:spcAft>
              <a:buClr>
                <a:schemeClr val="dk1"/>
              </a:buClr>
              <a:buSzPts val="1400"/>
              <a:buChar char="●"/>
              <a:defRPr/>
            </a:lvl7pPr>
            <a:lvl8pPr indent="-317500" lvl="7" marL="3657600" rtl="0">
              <a:lnSpc>
                <a:spcPct val="100000"/>
              </a:lnSpc>
              <a:spcBef>
                <a:spcPts val="0"/>
              </a:spcBef>
              <a:spcAft>
                <a:spcPts val="0"/>
              </a:spcAft>
              <a:buClr>
                <a:schemeClr val="dk1"/>
              </a:buClr>
              <a:buSzPts val="1400"/>
              <a:buChar char="○"/>
              <a:defRPr/>
            </a:lvl8pPr>
            <a:lvl9pPr indent="-317500" lvl="8" marL="4114800" rtl="0">
              <a:lnSpc>
                <a:spcPct val="100000"/>
              </a:lnSpc>
              <a:spcBef>
                <a:spcPts val="0"/>
              </a:spcBef>
              <a:spcAft>
                <a:spcPts val="0"/>
              </a:spcAft>
              <a:buClr>
                <a:schemeClr val="dk1"/>
              </a:buClr>
              <a:buSzPts val="1400"/>
              <a:buChar char="■"/>
              <a:defRPr/>
            </a:lvl9pPr>
          </a:lstStyle>
          <a:p/>
        </p:txBody>
      </p:sp>
      <p:sp>
        <p:nvSpPr>
          <p:cNvPr id="268" name="Google Shape;268;p28"/>
          <p:cNvSpPr txBox="1"/>
          <p:nvPr>
            <p:ph idx="2" type="body"/>
          </p:nvPr>
        </p:nvSpPr>
        <p:spPr>
          <a:xfrm>
            <a:off x="5138475" y="2025275"/>
            <a:ext cx="3473100" cy="2583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lvl1pPr>
            <a:lvl2pPr indent="-317500" lvl="1" marL="914400" rtl="0">
              <a:lnSpc>
                <a:spcPct val="100000"/>
              </a:lnSpc>
              <a:spcBef>
                <a:spcPts val="0"/>
              </a:spcBef>
              <a:spcAft>
                <a:spcPts val="0"/>
              </a:spcAft>
              <a:buClr>
                <a:schemeClr val="dk1"/>
              </a:buClr>
              <a:buSzPts val="1400"/>
              <a:buChar char="○"/>
              <a:defRPr/>
            </a:lvl2pPr>
            <a:lvl3pPr indent="-317500" lvl="2" marL="1371600" rtl="0">
              <a:lnSpc>
                <a:spcPct val="100000"/>
              </a:lnSpc>
              <a:spcBef>
                <a:spcPts val="0"/>
              </a:spcBef>
              <a:spcAft>
                <a:spcPts val="0"/>
              </a:spcAft>
              <a:buClr>
                <a:schemeClr val="dk1"/>
              </a:buClr>
              <a:buSzPts val="1400"/>
              <a:buChar char="■"/>
              <a:defRPr/>
            </a:lvl3pPr>
            <a:lvl4pPr indent="-317500" lvl="3" marL="1828800" rtl="0">
              <a:lnSpc>
                <a:spcPct val="100000"/>
              </a:lnSpc>
              <a:spcBef>
                <a:spcPts val="0"/>
              </a:spcBef>
              <a:spcAft>
                <a:spcPts val="0"/>
              </a:spcAft>
              <a:buClr>
                <a:schemeClr val="dk1"/>
              </a:buClr>
              <a:buSzPts val="1400"/>
              <a:buChar char="●"/>
              <a:defRPr/>
            </a:lvl4pPr>
            <a:lvl5pPr indent="-317500" lvl="4" marL="2286000" rtl="0">
              <a:lnSpc>
                <a:spcPct val="100000"/>
              </a:lnSpc>
              <a:spcBef>
                <a:spcPts val="0"/>
              </a:spcBef>
              <a:spcAft>
                <a:spcPts val="0"/>
              </a:spcAft>
              <a:buClr>
                <a:schemeClr val="dk1"/>
              </a:buClr>
              <a:buSzPts val="1400"/>
              <a:buChar char="○"/>
              <a:defRPr/>
            </a:lvl5pPr>
            <a:lvl6pPr indent="-317500" lvl="5" marL="2743200" rtl="0">
              <a:lnSpc>
                <a:spcPct val="100000"/>
              </a:lnSpc>
              <a:spcBef>
                <a:spcPts val="0"/>
              </a:spcBef>
              <a:spcAft>
                <a:spcPts val="0"/>
              </a:spcAft>
              <a:buClr>
                <a:schemeClr val="dk1"/>
              </a:buClr>
              <a:buSzPts val="1400"/>
              <a:buChar char="■"/>
              <a:defRPr/>
            </a:lvl6pPr>
            <a:lvl7pPr indent="-317500" lvl="6" marL="3200400" rtl="0">
              <a:lnSpc>
                <a:spcPct val="100000"/>
              </a:lnSpc>
              <a:spcBef>
                <a:spcPts val="0"/>
              </a:spcBef>
              <a:spcAft>
                <a:spcPts val="0"/>
              </a:spcAft>
              <a:buClr>
                <a:schemeClr val="dk1"/>
              </a:buClr>
              <a:buSzPts val="1400"/>
              <a:buChar char="●"/>
              <a:defRPr/>
            </a:lvl7pPr>
            <a:lvl8pPr indent="-317500" lvl="7" marL="3657600" rtl="0">
              <a:lnSpc>
                <a:spcPct val="100000"/>
              </a:lnSpc>
              <a:spcBef>
                <a:spcPts val="0"/>
              </a:spcBef>
              <a:spcAft>
                <a:spcPts val="0"/>
              </a:spcAft>
              <a:buClr>
                <a:schemeClr val="dk1"/>
              </a:buClr>
              <a:buSzPts val="1400"/>
              <a:buChar char="○"/>
              <a:defRPr/>
            </a:lvl8pPr>
            <a:lvl9pPr indent="-317500" lvl="8" marL="4114800" rtl="0">
              <a:lnSpc>
                <a:spcPct val="100000"/>
              </a:lnSpc>
              <a:spcBef>
                <a:spcPts val="0"/>
              </a:spcBef>
              <a:spcAft>
                <a:spcPts val="0"/>
              </a:spcAft>
              <a:buClr>
                <a:schemeClr val="dk1"/>
              </a:buClr>
              <a:buSzPts val="1400"/>
              <a:buChar char="■"/>
              <a:defRPr/>
            </a:lvl9pPr>
          </a:lstStyle>
          <a:p/>
        </p:txBody>
      </p:sp>
      <p:sp>
        <p:nvSpPr>
          <p:cNvPr id="269" name="Google Shape;269;p28"/>
          <p:cNvSpPr txBox="1"/>
          <p:nvPr>
            <p:ph idx="3" type="subTitle"/>
          </p:nvPr>
        </p:nvSpPr>
        <p:spPr>
          <a:xfrm>
            <a:off x="1459850" y="1620000"/>
            <a:ext cx="3473100" cy="345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Ubuntu"/>
              <a:buNone/>
              <a:defRPr sz="1800">
                <a:solidFill>
                  <a:schemeClr val="dk1"/>
                </a:solidFill>
                <a:latin typeface="Anton"/>
                <a:ea typeface="Anton"/>
                <a:cs typeface="Anton"/>
                <a:sym typeface="Anton"/>
              </a:defRPr>
            </a:lvl1pPr>
            <a:lvl2pPr lvl="1" rtl="0">
              <a:spcBef>
                <a:spcPts val="0"/>
              </a:spcBef>
              <a:spcAft>
                <a:spcPts val="0"/>
              </a:spcAft>
              <a:buSzPts val="1800"/>
              <a:buFont typeface="Ubuntu"/>
              <a:buNone/>
              <a:defRPr b="1" sz="1800">
                <a:latin typeface="Ubuntu"/>
                <a:ea typeface="Ubuntu"/>
                <a:cs typeface="Ubuntu"/>
                <a:sym typeface="Ubuntu"/>
              </a:defRPr>
            </a:lvl2pPr>
            <a:lvl3pPr lvl="2" rtl="0">
              <a:spcBef>
                <a:spcPts val="0"/>
              </a:spcBef>
              <a:spcAft>
                <a:spcPts val="0"/>
              </a:spcAft>
              <a:buSzPts val="1800"/>
              <a:buFont typeface="Ubuntu"/>
              <a:buNone/>
              <a:defRPr b="1" sz="1800">
                <a:latin typeface="Ubuntu"/>
                <a:ea typeface="Ubuntu"/>
                <a:cs typeface="Ubuntu"/>
                <a:sym typeface="Ubuntu"/>
              </a:defRPr>
            </a:lvl3pPr>
            <a:lvl4pPr lvl="3" rtl="0">
              <a:spcBef>
                <a:spcPts val="0"/>
              </a:spcBef>
              <a:spcAft>
                <a:spcPts val="0"/>
              </a:spcAft>
              <a:buSzPts val="1800"/>
              <a:buFont typeface="Ubuntu"/>
              <a:buNone/>
              <a:defRPr b="1" sz="1800">
                <a:latin typeface="Ubuntu"/>
                <a:ea typeface="Ubuntu"/>
                <a:cs typeface="Ubuntu"/>
                <a:sym typeface="Ubuntu"/>
              </a:defRPr>
            </a:lvl4pPr>
            <a:lvl5pPr lvl="4" rtl="0">
              <a:spcBef>
                <a:spcPts val="0"/>
              </a:spcBef>
              <a:spcAft>
                <a:spcPts val="0"/>
              </a:spcAft>
              <a:buSzPts val="1800"/>
              <a:buFont typeface="Ubuntu"/>
              <a:buNone/>
              <a:defRPr b="1" sz="1800">
                <a:latin typeface="Ubuntu"/>
                <a:ea typeface="Ubuntu"/>
                <a:cs typeface="Ubuntu"/>
                <a:sym typeface="Ubuntu"/>
              </a:defRPr>
            </a:lvl5pPr>
            <a:lvl6pPr lvl="5" rtl="0">
              <a:spcBef>
                <a:spcPts val="0"/>
              </a:spcBef>
              <a:spcAft>
                <a:spcPts val="0"/>
              </a:spcAft>
              <a:buSzPts val="1800"/>
              <a:buFont typeface="Ubuntu"/>
              <a:buNone/>
              <a:defRPr b="1" sz="1800">
                <a:latin typeface="Ubuntu"/>
                <a:ea typeface="Ubuntu"/>
                <a:cs typeface="Ubuntu"/>
                <a:sym typeface="Ubuntu"/>
              </a:defRPr>
            </a:lvl6pPr>
            <a:lvl7pPr lvl="6" rtl="0">
              <a:spcBef>
                <a:spcPts val="0"/>
              </a:spcBef>
              <a:spcAft>
                <a:spcPts val="0"/>
              </a:spcAft>
              <a:buSzPts val="1800"/>
              <a:buFont typeface="Ubuntu"/>
              <a:buNone/>
              <a:defRPr b="1" sz="1800">
                <a:latin typeface="Ubuntu"/>
                <a:ea typeface="Ubuntu"/>
                <a:cs typeface="Ubuntu"/>
                <a:sym typeface="Ubuntu"/>
              </a:defRPr>
            </a:lvl7pPr>
            <a:lvl8pPr lvl="7" rtl="0">
              <a:spcBef>
                <a:spcPts val="0"/>
              </a:spcBef>
              <a:spcAft>
                <a:spcPts val="0"/>
              </a:spcAft>
              <a:buSzPts val="1800"/>
              <a:buFont typeface="Ubuntu"/>
              <a:buNone/>
              <a:defRPr b="1" sz="1800">
                <a:latin typeface="Ubuntu"/>
                <a:ea typeface="Ubuntu"/>
                <a:cs typeface="Ubuntu"/>
                <a:sym typeface="Ubuntu"/>
              </a:defRPr>
            </a:lvl8pPr>
            <a:lvl9pPr lvl="8" rtl="0">
              <a:spcBef>
                <a:spcPts val="0"/>
              </a:spcBef>
              <a:spcAft>
                <a:spcPts val="0"/>
              </a:spcAft>
              <a:buSzPts val="1800"/>
              <a:buFont typeface="Ubuntu"/>
              <a:buNone/>
              <a:defRPr b="1" sz="1800">
                <a:latin typeface="Ubuntu"/>
                <a:ea typeface="Ubuntu"/>
                <a:cs typeface="Ubuntu"/>
                <a:sym typeface="Ubuntu"/>
              </a:defRPr>
            </a:lvl9pPr>
          </a:lstStyle>
          <a:p/>
        </p:txBody>
      </p:sp>
      <p:sp>
        <p:nvSpPr>
          <p:cNvPr id="270" name="Google Shape;270;p28"/>
          <p:cNvSpPr txBox="1"/>
          <p:nvPr>
            <p:ph idx="4" type="subTitle"/>
          </p:nvPr>
        </p:nvSpPr>
        <p:spPr>
          <a:xfrm>
            <a:off x="5138475" y="1620000"/>
            <a:ext cx="3473100" cy="345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Ubuntu"/>
              <a:buNone/>
              <a:defRPr sz="1800">
                <a:solidFill>
                  <a:schemeClr val="dk1"/>
                </a:solidFill>
                <a:latin typeface="Anton"/>
                <a:ea typeface="Anton"/>
                <a:cs typeface="Anton"/>
                <a:sym typeface="Anton"/>
              </a:defRPr>
            </a:lvl1pPr>
            <a:lvl2pPr lvl="1" rtl="0">
              <a:spcBef>
                <a:spcPts val="0"/>
              </a:spcBef>
              <a:spcAft>
                <a:spcPts val="0"/>
              </a:spcAft>
              <a:buSzPts val="1800"/>
              <a:buFont typeface="Ubuntu"/>
              <a:buNone/>
              <a:defRPr b="1" sz="1800">
                <a:latin typeface="Ubuntu"/>
                <a:ea typeface="Ubuntu"/>
                <a:cs typeface="Ubuntu"/>
                <a:sym typeface="Ubuntu"/>
              </a:defRPr>
            </a:lvl2pPr>
            <a:lvl3pPr lvl="2" rtl="0">
              <a:spcBef>
                <a:spcPts val="0"/>
              </a:spcBef>
              <a:spcAft>
                <a:spcPts val="0"/>
              </a:spcAft>
              <a:buSzPts val="1800"/>
              <a:buFont typeface="Ubuntu"/>
              <a:buNone/>
              <a:defRPr b="1" sz="1800">
                <a:latin typeface="Ubuntu"/>
                <a:ea typeface="Ubuntu"/>
                <a:cs typeface="Ubuntu"/>
                <a:sym typeface="Ubuntu"/>
              </a:defRPr>
            </a:lvl3pPr>
            <a:lvl4pPr lvl="3" rtl="0">
              <a:spcBef>
                <a:spcPts val="0"/>
              </a:spcBef>
              <a:spcAft>
                <a:spcPts val="0"/>
              </a:spcAft>
              <a:buSzPts val="1800"/>
              <a:buFont typeface="Ubuntu"/>
              <a:buNone/>
              <a:defRPr b="1" sz="1800">
                <a:latin typeface="Ubuntu"/>
                <a:ea typeface="Ubuntu"/>
                <a:cs typeface="Ubuntu"/>
                <a:sym typeface="Ubuntu"/>
              </a:defRPr>
            </a:lvl4pPr>
            <a:lvl5pPr lvl="4" rtl="0">
              <a:spcBef>
                <a:spcPts val="0"/>
              </a:spcBef>
              <a:spcAft>
                <a:spcPts val="0"/>
              </a:spcAft>
              <a:buSzPts val="1800"/>
              <a:buFont typeface="Ubuntu"/>
              <a:buNone/>
              <a:defRPr b="1" sz="1800">
                <a:latin typeface="Ubuntu"/>
                <a:ea typeface="Ubuntu"/>
                <a:cs typeface="Ubuntu"/>
                <a:sym typeface="Ubuntu"/>
              </a:defRPr>
            </a:lvl5pPr>
            <a:lvl6pPr lvl="5" rtl="0">
              <a:spcBef>
                <a:spcPts val="0"/>
              </a:spcBef>
              <a:spcAft>
                <a:spcPts val="0"/>
              </a:spcAft>
              <a:buSzPts val="1800"/>
              <a:buFont typeface="Ubuntu"/>
              <a:buNone/>
              <a:defRPr b="1" sz="1800">
                <a:latin typeface="Ubuntu"/>
                <a:ea typeface="Ubuntu"/>
                <a:cs typeface="Ubuntu"/>
                <a:sym typeface="Ubuntu"/>
              </a:defRPr>
            </a:lvl6pPr>
            <a:lvl7pPr lvl="6" rtl="0">
              <a:spcBef>
                <a:spcPts val="0"/>
              </a:spcBef>
              <a:spcAft>
                <a:spcPts val="0"/>
              </a:spcAft>
              <a:buSzPts val="1800"/>
              <a:buFont typeface="Ubuntu"/>
              <a:buNone/>
              <a:defRPr b="1" sz="1800">
                <a:latin typeface="Ubuntu"/>
                <a:ea typeface="Ubuntu"/>
                <a:cs typeface="Ubuntu"/>
                <a:sym typeface="Ubuntu"/>
              </a:defRPr>
            </a:lvl7pPr>
            <a:lvl8pPr lvl="7" rtl="0">
              <a:spcBef>
                <a:spcPts val="0"/>
              </a:spcBef>
              <a:spcAft>
                <a:spcPts val="0"/>
              </a:spcAft>
              <a:buSzPts val="1800"/>
              <a:buFont typeface="Ubuntu"/>
              <a:buNone/>
              <a:defRPr b="1" sz="1800">
                <a:latin typeface="Ubuntu"/>
                <a:ea typeface="Ubuntu"/>
                <a:cs typeface="Ubuntu"/>
                <a:sym typeface="Ubuntu"/>
              </a:defRPr>
            </a:lvl8pPr>
            <a:lvl9pPr lvl="8" rtl="0">
              <a:spcBef>
                <a:spcPts val="0"/>
              </a:spcBef>
              <a:spcAft>
                <a:spcPts val="0"/>
              </a:spcAft>
              <a:buSzPts val="1800"/>
              <a:buFont typeface="Ubuntu"/>
              <a:buNone/>
              <a:defRPr b="1" sz="1800">
                <a:latin typeface="Ubuntu"/>
                <a:ea typeface="Ubuntu"/>
                <a:cs typeface="Ubuntu"/>
                <a:sym typeface="Ubuntu"/>
              </a:defRPr>
            </a:lvl9pPr>
          </a:lstStyle>
          <a:p/>
        </p:txBody>
      </p:sp>
      <p:sp>
        <p:nvSpPr>
          <p:cNvPr id="271" name="Google Shape;271;p28"/>
          <p:cNvSpPr txBox="1"/>
          <p:nvPr>
            <p:ph type="ctrTitle"/>
          </p:nvPr>
        </p:nvSpPr>
        <p:spPr>
          <a:xfrm>
            <a:off x="1459850" y="1068475"/>
            <a:ext cx="25614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b="0" sz="2400">
                <a:solidFill>
                  <a:schemeClr val="dk2"/>
                </a:solidFill>
              </a:defRPr>
            </a:lvl1pPr>
            <a:lvl2pPr lvl="1" rtl="0">
              <a:spcBef>
                <a:spcPts val="0"/>
              </a:spcBef>
              <a:spcAft>
                <a:spcPts val="0"/>
              </a:spcAft>
              <a:buClr>
                <a:schemeClr val="dk2"/>
              </a:buClr>
              <a:buSzPts val="1800"/>
              <a:buNone/>
              <a:defRPr b="0" sz="1800">
                <a:solidFill>
                  <a:schemeClr val="dk2"/>
                </a:solidFill>
              </a:defRPr>
            </a:lvl2pPr>
            <a:lvl3pPr lvl="2" rtl="0">
              <a:spcBef>
                <a:spcPts val="0"/>
              </a:spcBef>
              <a:spcAft>
                <a:spcPts val="0"/>
              </a:spcAft>
              <a:buClr>
                <a:schemeClr val="dk2"/>
              </a:buClr>
              <a:buSzPts val="1800"/>
              <a:buNone/>
              <a:defRPr b="0" sz="1800">
                <a:solidFill>
                  <a:schemeClr val="dk2"/>
                </a:solidFill>
              </a:defRPr>
            </a:lvl3pPr>
            <a:lvl4pPr lvl="3" rtl="0">
              <a:spcBef>
                <a:spcPts val="0"/>
              </a:spcBef>
              <a:spcAft>
                <a:spcPts val="0"/>
              </a:spcAft>
              <a:buClr>
                <a:schemeClr val="dk2"/>
              </a:buClr>
              <a:buSzPts val="1800"/>
              <a:buNone/>
              <a:defRPr b="0" sz="1800">
                <a:solidFill>
                  <a:schemeClr val="dk2"/>
                </a:solidFill>
              </a:defRPr>
            </a:lvl4pPr>
            <a:lvl5pPr lvl="4" rtl="0">
              <a:spcBef>
                <a:spcPts val="0"/>
              </a:spcBef>
              <a:spcAft>
                <a:spcPts val="0"/>
              </a:spcAft>
              <a:buClr>
                <a:schemeClr val="dk2"/>
              </a:buClr>
              <a:buSzPts val="1800"/>
              <a:buNone/>
              <a:defRPr b="0" sz="1800">
                <a:solidFill>
                  <a:schemeClr val="dk2"/>
                </a:solidFill>
              </a:defRPr>
            </a:lvl5pPr>
            <a:lvl6pPr lvl="5" rtl="0">
              <a:spcBef>
                <a:spcPts val="0"/>
              </a:spcBef>
              <a:spcAft>
                <a:spcPts val="0"/>
              </a:spcAft>
              <a:buClr>
                <a:schemeClr val="dk2"/>
              </a:buClr>
              <a:buSzPts val="1800"/>
              <a:buNone/>
              <a:defRPr b="0" sz="1800">
                <a:solidFill>
                  <a:schemeClr val="dk2"/>
                </a:solidFill>
              </a:defRPr>
            </a:lvl6pPr>
            <a:lvl7pPr lvl="6" rtl="0">
              <a:spcBef>
                <a:spcPts val="0"/>
              </a:spcBef>
              <a:spcAft>
                <a:spcPts val="0"/>
              </a:spcAft>
              <a:buClr>
                <a:schemeClr val="dk2"/>
              </a:buClr>
              <a:buSzPts val="1800"/>
              <a:buNone/>
              <a:defRPr b="0" sz="1800">
                <a:solidFill>
                  <a:schemeClr val="dk2"/>
                </a:solidFill>
              </a:defRPr>
            </a:lvl7pPr>
            <a:lvl8pPr lvl="7" rtl="0">
              <a:spcBef>
                <a:spcPts val="0"/>
              </a:spcBef>
              <a:spcAft>
                <a:spcPts val="0"/>
              </a:spcAft>
              <a:buClr>
                <a:schemeClr val="dk2"/>
              </a:buClr>
              <a:buSzPts val="1800"/>
              <a:buNone/>
              <a:defRPr b="0" sz="1800">
                <a:solidFill>
                  <a:schemeClr val="dk2"/>
                </a:solidFill>
              </a:defRPr>
            </a:lvl8pPr>
            <a:lvl9pPr lvl="8" rtl="0">
              <a:spcBef>
                <a:spcPts val="0"/>
              </a:spcBef>
              <a:spcAft>
                <a:spcPts val="0"/>
              </a:spcAft>
              <a:buClr>
                <a:schemeClr val="dk2"/>
              </a:buClr>
              <a:buSzPts val="1800"/>
              <a:buNone/>
              <a:defRPr b="0" sz="1800">
                <a:solidFill>
                  <a:schemeClr val="dk2"/>
                </a:solidFill>
              </a:defRPr>
            </a:lvl9pPr>
          </a:lstStyle>
          <a:p/>
        </p:txBody>
      </p:sp>
      <p:sp>
        <p:nvSpPr>
          <p:cNvPr id="272" name="Google Shape;272;p28"/>
          <p:cNvSpPr/>
          <p:nvPr/>
        </p:nvSpPr>
        <p:spPr>
          <a:xfrm>
            <a:off x="549025" y="0"/>
            <a:ext cx="771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7">
    <p:spTree>
      <p:nvGrpSpPr>
        <p:cNvPr id="273" name="Shape 273"/>
        <p:cNvGrpSpPr/>
        <p:nvPr/>
      </p:nvGrpSpPr>
      <p:grpSpPr>
        <a:xfrm>
          <a:off x="0" y="0"/>
          <a:ext cx="0" cy="0"/>
          <a:chOff x="0" y="0"/>
          <a:chExt cx="0" cy="0"/>
        </a:xfrm>
      </p:grpSpPr>
      <p:sp>
        <p:nvSpPr>
          <p:cNvPr id="274" name="Google Shape;274;p29"/>
          <p:cNvSpPr/>
          <p:nvPr/>
        </p:nvSpPr>
        <p:spPr>
          <a:xfrm>
            <a:off x="0" y="0"/>
            <a:ext cx="4572167" cy="2788958"/>
          </a:xfrm>
          <a:custGeom>
            <a:rect b="b" l="l" r="r" t="t"/>
            <a:pathLst>
              <a:path extrusionOk="0" h="29229" w="65471">
                <a:moveTo>
                  <a:pt x="0" y="1"/>
                </a:moveTo>
                <a:lnTo>
                  <a:pt x="0" y="29228"/>
                </a:lnTo>
                <a:lnTo>
                  <a:pt x="65471" y="29228"/>
                </a:lnTo>
                <a:lnTo>
                  <a:pt x="654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4572008" y="0"/>
            <a:ext cx="4572167" cy="2788958"/>
          </a:xfrm>
          <a:custGeom>
            <a:rect b="b" l="l" r="r" t="t"/>
            <a:pathLst>
              <a:path extrusionOk="0" h="29229" w="65471">
                <a:moveTo>
                  <a:pt x="0" y="1"/>
                </a:moveTo>
                <a:lnTo>
                  <a:pt x="0" y="29228"/>
                </a:lnTo>
                <a:lnTo>
                  <a:pt x="65471" y="29228"/>
                </a:lnTo>
                <a:lnTo>
                  <a:pt x="65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D406A"/>
              </a:solidFill>
            </a:endParaRPr>
          </a:p>
        </p:txBody>
      </p:sp>
      <p:sp>
        <p:nvSpPr>
          <p:cNvPr id="276" name="Google Shape;276;p29"/>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txBox="1"/>
          <p:nvPr>
            <p:ph type="ctrTitle"/>
          </p:nvPr>
        </p:nvSpPr>
        <p:spPr>
          <a:xfrm>
            <a:off x="4826858" y="1350968"/>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b="0" sz="1600">
                <a:solidFill>
                  <a:schemeClr val="accent1"/>
                </a:solidFill>
              </a:defRPr>
            </a:lvl1pPr>
            <a:lvl2pPr lvl="1" rtl="0">
              <a:spcBef>
                <a:spcPts val="0"/>
              </a:spcBef>
              <a:spcAft>
                <a:spcPts val="0"/>
              </a:spcAft>
              <a:buClr>
                <a:schemeClr val="accent1"/>
              </a:buClr>
              <a:buSzPts val="1600"/>
              <a:buFont typeface="Anton"/>
              <a:buNone/>
              <a:defRPr b="0" sz="1600">
                <a:solidFill>
                  <a:schemeClr val="accent1"/>
                </a:solidFill>
                <a:latin typeface="Anton"/>
                <a:ea typeface="Anton"/>
                <a:cs typeface="Anton"/>
                <a:sym typeface="Anton"/>
              </a:defRPr>
            </a:lvl2pPr>
            <a:lvl3pPr lvl="2" rtl="0">
              <a:spcBef>
                <a:spcPts val="0"/>
              </a:spcBef>
              <a:spcAft>
                <a:spcPts val="0"/>
              </a:spcAft>
              <a:buClr>
                <a:schemeClr val="accent1"/>
              </a:buClr>
              <a:buSzPts val="1600"/>
              <a:buFont typeface="Anton"/>
              <a:buNone/>
              <a:defRPr b="0" sz="1600">
                <a:solidFill>
                  <a:schemeClr val="accent1"/>
                </a:solidFill>
                <a:latin typeface="Anton"/>
                <a:ea typeface="Anton"/>
                <a:cs typeface="Anton"/>
                <a:sym typeface="Anton"/>
              </a:defRPr>
            </a:lvl3pPr>
            <a:lvl4pPr lvl="3" rtl="0">
              <a:spcBef>
                <a:spcPts val="0"/>
              </a:spcBef>
              <a:spcAft>
                <a:spcPts val="0"/>
              </a:spcAft>
              <a:buClr>
                <a:schemeClr val="accent1"/>
              </a:buClr>
              <a:buSzPts val="1600"/>
              <a:buFont typeface="Anton"/>
              <a:buNone/>
              <a:defRPr b="0" sz="1600">
                <a:solidFill>
                  <a:schemeClr val="accent1"/>
                </a:solidFill>
                <a:latin typeface="Anton"/>
                <a:ea typeface="Anton"/>
                <a:cs typeface="Anton"/>
                <a:sym typeface="Anton"/>
              </a:defRPr>
            </a:lvl4pPr>
            <a:lvl5pPr lvl="4" rtl="0">
              <a:spcBef>
                <a:spcPts val="0"/>
              </a:spcBef>
              <a:spcAft>
                <a:spcPts val="0"/>
              </a:spcAft>
              <a:buClr>
                <a:schemeClr val="accent1"/>
              </a:buClr>
              <a:buSzPts val="1600"/>
              <a:buFont typeface="Anton"/>
              <a:buNone/>
              <a:defRPr b="0" sz="1600">
                <a:solidFill>
                  <a:schemeClr val="accent1"/>
                </a:solidFill>
                <a:latin typeface="Anton"/>
                <a:ea typeface="Anton"/>
                <a:cs typeface="Anton"/>
                <a:sym typeface="Anton"/>
              </a:defRPr>
            </a:lvl5pPr>
            <a:lvl6pPr lvl="5" rtl="0">
              <a:spcBef>
                <a:spcPts val="0"/>
              </a:spcBef>
              <a:spcAft>
                <a:spcPts val="0"/>
              </a:spcAft>
              <a:buClr>
                <a:schemeClr val="accent1"/>
              </a:buClr>
              <a:buSzPts val="1600"/>
              <a:buFont typeface="Anton"/>
              <a:buNone/>
              <a:defRPr b="0" sz="1600">
                <a:solidFill>
                  <a:schemeClr val="accent1"/>
                </a:solidFill>
                <a:latin typeface="Anton"/>
                <a:ea typeface="Anton"/>
                <a:cs typeface="Anton"/>
                <a:sym typeface="Anton"/>
              </a:defRPr>
            </a:lvl6pPr>
            <a:lvl7pPr lvl="6" rtl="0">
              <a:spcBef>
                <a:spcPts val="0"/>
              </a:spcBef>
              <a:spcAft>
                <a:spcPts val="0"/>
              </a:spcAft>
              <a:buClr>
                <a:schemeClr val="accent1"/>
              </a:buClr>
              <a:buSzPts val="1600"/>
              <a:buFont typeface="Anton"/>
              <a:buNone/>
              <a:defRPr b="0" sz="1600">
                <a:solidFill>
                  <a:schemeClr val="accent1"/>
                </a:solidFill>
                <a:latin typeface="Anton"/>
                <a:ea typeface="Anton"/>
                <a:cs typeface="Anton"/>
                <a:sym typeface="Anton"/>
              </a:defRPr>
            </a:lvl7pPr>
            <a:lvl8pPr lvl="7" rtl="0">
              <a:spcBef>
                <a:spcPts val="0"/>
              </a:spcBef>
              <a:spcAft>
                <a:spcPts val="0"/>
              </a:spcAft>
              <a:buClr>
                <a:schemeClr val="accent1"/>
              </a:buClr>
              <a:buSzPts val="1600"/>
              <a:buFont typeface="Anton"/>
              <a:buNone/>
              <a:defRPr b="0" sz="1600">
                <a:solidFill>
                  <a:schemeClr val="accent1"/>
                </a:solidFill>
                <a:latin typeface="Anton"/>
                <a:ea typeface="Anton"/>
                <a:cs typeface="Anton"/>
                <a:sym typeface="Anton"/>
              </a:defRPr>
            </a:lvl8pPr>
            <a:lvl9pPr lvl="8" rtl="0">
              <a:spcBef>
                <a:spcPts val="0"/>
              </a:spcBef>
              <a:spcAft>
                <a:spcPts val="0"/>
              </a:spcAft>
              <a:buClr>
                <a:schemeClr val="accent1"/>
              </a:buClr>
              <a:buSzPts val="1600"/>
              <a:buFont typeface="Anton"/>
              <a:buNone/>
              <a:defRPr b="0" sz="1600">
                <a:solidFill>
                  <a:schemeClr val="accent1"/>
                </a:solidFill>
                <a:latin typeface="Anton"/>
                <a:ea typeface="Anton"/>
                <a:cs typeface="Anton"/>
                <a:sym typeface="Anton"/>
              </a:defRPr>
            </a:lvl9pPr>
          </a:lstStyle>
          <a:p/>
        </p:txBody>
      </p:sp>
      <p:sp>
        <p:nvSpPr>
          <p:cNvPr id="278" name="Google Shape;278;p29"/>
          <p:cNvSpPr txBox="1"/>
          <p:nvPr>
            <p:ph idx="2" type="ctrTitle"/>
          </p:nvPr>
        </p:nvSpPr>
        <p:spPr>
          <a:xfrm>
            <a:off x="1698018" y="1350968"/>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600"/>
              <a:buNone/>
              <a:defRPr b="0" sz="1600">
                <a:solidFill>
                  <a:schemeClr val="dk2"/>
                </a:solidFill>
              </a:defRPr>
            </a:lvl1pPr>
            <a:lvl2pPr lvl="1" rtl="0" algn="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2pPr>
            <a:lvl3pPr lvl="2" rtl="0" algn="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3pPr>
            <a:lvl4pPr lvl="3" rtl="0" algn="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4pPr>
            <a:lvl5pPr lvl="4" rtl="0" algn="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5pPr>
            <a:lvl6pPr lvl="5" rtl="0" algn="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6pPr>
            <a:lvl7pPr lvl="6" rtl="0" algn="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7pPr>
            <a:lvl8pPr lvl="7" rtl="0" algn="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8pPr>
            <a:lvl9pPr lvl="8" rtl="0" algn="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9pPr>
          </a:lstStyle>
          <a:p/>
        </p:txBody>
      </p:sp>
      <p:sp>
        <p:nvSpPr>
          <p:cNvPr id="279" name="Google Shape;279;p29"/>
          <p:cNvSpPr txBox="1"/>
          <p:nvPr>
            <p:ph idx="3" type="ctrTitle"/>
          </p:nvPr>
        </p:nvSpPr>
        <p:spPr>
          <a:xfrm>
            <a:off x="934525" y="1068475"/>
            <a:ext cx="15633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b="0" sz="2400">
                <a:solidFill>
                  <a:schemeClr val="dk2"/>
                </a:solidFill>
              </a:defRPr>
            </a:lvl1pPr>
            <a:lvl2pPr lvl="1" rtl="0">
              <a:spcBef>
                <a:spcPts val="0"/>
              </a:spcBef>
              <a:spcAft>
                <a:spcPts val="0"/>
              </a:spcAft>
              <a:buClr>
                <a:schemeClr val="dk2"/>
              </a:buClr>
              <a:buSzPts val="1800"/>
              <a:buNone/>
              <a:defRPr b="0" sz="1800">
                <a:solidFill>
                  <a:schemeClr val="dk2"/>
                </a:solidFill>
              </a:defRPr>
            </a:lvl2pPr>
            <a:lvl3pPr lvl="2" rtl="0">
              <a:spcBef>
                <a:spcPts val="0"/>
              </a:spcBef>
              <a:spcAft>
                <a:spcPts val="0"/>
              </a:spcAft>
              <a:buClr>
                <a:schemeClr val="dk2"/>
              </a:buClr>
              <a:buSzPts val="1800"/>
              <a:buNone/>
              <a:defRPr b="0" sz="1800">
                <a:solidFill>
                  <a:schemeClr val="dk2"/>
                </a:solidFill>
              </a:defRPr>
            </a:lvl3pPr>
            <a:lvl4pPr lvl="3" rtl="0">
              <a:spcBef>
                <a:spcPts val="0"/>
              </a:spcBef>
              <a:spcAft>
                <a:spcPts val="0"/>
              </a:spcAft>
              <a:buClr>
                <a:schemeClr val="dk2"/>
              </a:buClr>
              <a:buSzPts val="1800"/>
              <a:buNone/>
              <a:defRPr b="0" sz="1800">
                <a:solidFill>
                  <a:schemeClr val="dk2"/>
                </a:solidFill>
              </a:defRPr>
            </a:lvl4pPr>
            <a:lvl5pPr lvl="4" rtl="0">
              <a:spcBef>
                <a:spcPts val="0"/>
              </a:spcBef>
              <a:spcAft>
                <a:spcPts val="0"/>
              </a:spcAft>
              <a:buClr>
                <a:schemeClr val="dk2"/>
              </a:buClr>
              <a:buSzPts val="1800"/>
              <a:buNone/>
              <a:defRPr b="0" sz="1800">
                <a:solidFill>
                  <a:schemeClr val="dk2"/>
                </a:solidFill>
              </a:defRPr>
            </a:lvl5pPr>
            <a:lvl6pPr lvl="5" rtl="0">
              <a:spcBef>
                <a:spcPts val="0"/>
              </a:spcBef>
              <a:spcAft>
                <a:spcPts val="0"/>
              </a:spcAft>
              <a:buClr>
                <a:schemeClr val="dk2"/>
              </a:buClr>
              <a:buSzPts val="1800"/>
              <a:buNone/>
              <a:defRPr b="0" sz="1800">
                <a:solidFill>
                  <a:schemeClr val="dk2"/>
                </a:solidFill>
              </a:defRPr>
            </a:lvl6pPr>
            <a:lvl7pPr lvl="6" rtl="0">
              <a:spcBef>
                <a:spcPts val="0"/>
              </a:spcBef>
              <a:spcAft>
                <a:spcPts val="0"/>
              </a:spcAft>
              <a:buClr>
                <a:schemeClr val="dk2"/>
              </a:buClr>
              <a:buSzPts val="1800"/>
              <a:buNone/>
              <a:defRPr b="0" sz="1800">
                <a:solidFill>
                  <a:schemeClr val="dk2"/>
                </a:solidFill>
              </a:defRPr>
            </a:lvl7pPr>
            <a:lvl8pPr lvl="7" rtl="0">
              <a:spcBef>
                <a:spcPts val="0"/>
              </a:spcBef>
              <a:spcAft>
                <a:spcPts val="0"/>
              </a:spcAft>
              <a:buClr>
                <a:schemeClr val="dk2"/>
              </a:buClr>
              <a:buSzPts val="1800"/>
              <a:buNone/>
              <a:defRPr b="0" sz="1800">
                <a:solidFill>
                  <a:schemeClr val="dk2"/>
                </a:solidFill>
              </a:defRPr>
            </a:lvl8pPr>
            <a:lvl9pPr lvl="8" rtl="0">
              <a:spcBef>
                <a:spcPts val="0"/>
              </a:spcBef>
              <a:spcAft>
                <a:spcPts val="0"/>
              </a:spcAft>
              <a:buClr>
                <a:schemeClr val="dk2"/>
              </a:buClr>
              <a:buSzPts val="1800"/>
              <a:buNone/>
              <a:defRPr b="0" sz="1800">
                <a:solidFill>
                  <a:schemeClr val="dk2"/>
                </a:solidFill>
              </a:defRPr>
            </a:lvl9pPr>
          </a:lstStyle>
          <a:p/>
        </p:txBody>
      </p:sp>
      <p:sp>
        <p:nvSpPr>
          <p:cNvPr id="280" name="Google Shape;280;p29"/>
          <p:cNvSpPr txBox="1"/>
          <p:nvPr>
            <p:ph idx="1" type="subTitle"/>
          </p:nvPr>
        </p:nvSpPr>
        <p:spPr>
          <a:xfrm>
            <a:off x="1697950" y="1613639"/>
            <a:ext cx="2619300" cy="568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100"/>
              <a:buNone/>
              <a:defRPr>
                <a:solidFill>
                  <a:schemeClr val="dk2"/>
                </a:solidFill>
              </a:defRPr>
            </a:lvl1pPr>
            <a:lvl2pPr lvl="1" rtl="0" algn="r">
              <a:lnSpc>
                <a:spcPct val="100000"/>
              </a:lnSpc>
              <a:spcBef>
                <a:spcPts val="0"/>
              </a:spcBef>
              <a:spcAft>
                <a:spcPts val="0"/>
              </a:spcAft>
              <a:buClr>
                <a:schemeClr val="dk2"/>
              </a:buClr>
              <a:buSzPts val="1100"/>
              <a:buNone/>
              <a:defRPr sz="1100">
                <a:solidFill>
                  <a:schemeClr val="dk2"/>
                </a:solidFill>
              </a:defRPr>
            </a:lvl2pPr>
            <a:lvl3pPr lvl="2" rtl="0" algn="r">
              <a:lnSpc>
                <a:spcPct val="100000"/>
              </a:lnSpc>
              <a:spcBef>
                <a:spcPts val="0"/>
              </a:spcBef>
              <a:spcAft>
                <a:spcPts val="0"/>
              </a:spcAft>
              <a:buClr>
                <a:schemeClr val="dk2"/>
              </a:buClr>
              <a:buSzPts val="1100"/>
              <a:buNone/>
              <a:defRPr sz="1100">
                <a:solidFill>
                  <a:schemeClr val="dk2"/>
                </a:solidFill>
              </a:defRPr>
            </a:lvl3pPr>
            <a:lvl4pPr lvl="3" rtl="0" algn="r">
              <a:lnSpc>
                <a:spcPct val="100000"/>
              </a:lnSpc>
              <a:spcBef>
                <a:spcPts val="0"/>
              </a:spcBef>
              <a:spcAft>
                <a:spcPts val="0"/>
              </a:spcAft>
              <a:buClr>
                <a:schemeClr val="dk2"/>
              </a:buClr>
              <a:buSzPts val="1100"/>
              <a:buNone/>
              <a:defRPr sz="1100">
                <a:solidFill>
                  <a:schemeClr val="dk2"/>
                </a:solidFill>
              </a:defRPr>
            </a:lvl4pPr>
            <a:lvl5pPr lvl="4" rtl="0" algn="r">
              <a:lnSpc>
                <a:spcPct val="100000"/>
              </a:lnSpc>
              <a:spcBef>
                <a:spcPts val="0"/>
              </a:spcBef>
              <a:spcAft>
                <a:spcPts val="0"/>
              </a:spcAft>
              <a:buClr>
                <a:schemeClr val="dk2"/>
              </a:buClr>
              <a:buSzPts val="1100"/>
              <a:buNone/>
              <a:defRPr sz="1100">
                <a:solidFill>
                  <a:schemeClr val="dk2"/>
                </a:solidFill>
              </a:defRPr>
            </a:lvl5pPr>
            <a:lvl6pPr lvl="5" rtl="0" algn="r">
              <a:lnSpc>
                <a:spcPct val="100000"/>
              </a:lnSpc>
              <a:spcBef>
                <a:spcPts val="0"/>
              </a:spcBef>
              <a:spcAft>
                <a:spcPts val="0"/>
              </a:spcAft>
              <a:buClr>
                <a:schemeClr val="dk2"/>
              </a:buClr>
              <a:buSzPts val="1100"/>
              <a:buNone/>
              <a:defRPr sz="1100">
                <a:solidFill>
                  <a:schemeClr val="dk2"/>
                </a:solidFill>
              </a:defRPr>
            </a:lvl6pPr>
            <a:lvl7pPr lvl="6" rtl="0" algn="r">
              <a:lnSpc>
                <a:spcPct val="100000"/>
              </a:lnSpc>
              <a:spcBef>
                <a:spcPts val="0"/>
              </a:spcBef>
              <a:spcAft>
                <a:spcPts val="0"/>
              </a:spcAft>
              <a:buClr>
                <a:schemeClr val="dk2"/>
              </a:buClr>
              <a:buSzPts val="1100"/>
              <a:buNone/>
              <a:defRPr sz="1100">
                <a:solidFill>
                  <a:schemeClr val="dk2"/>
                </a:solidFill>
              </a:defRPr>
            </a:lvl7pPr>
            <a:lvl8pPr lvl="7" rtl="0" algn="r">
              <a:lnSpc>
                <a:spcPct val="100000"/>
              </a:lnSpc>
              <a:spcBef>
                <a:spcPts val="0"/>
              </a:spcBef>
              <a:spcAft>
                <a:spcPts val="0"/>
              </a:spcAft>
              <a:buClr>
                <a:schemeClr val="dk2"/>
              </a:buClr>
              <a:buSzPts val="1100"/>
              <a:buNone/>
              <a:defRPr sz="1100">
                <a:solidFill>
                  <a:schemeClr val="dk2"/>
                </a:solidFill>
              </a:defRPr>
            </a:lvl8pPr>
            <a:lvl9pPr lvl="8" rtl="0" algn="r">
              <a:lnSpc>
                <a:spcPct val="100000"/>
              </a:lnSpc>
              <a:spcBef>
                <a:spcPts val="0"/>
              </a:spcBef>
              <a:spcAft>
                <a:spcPts val="0"/>
              </a:spcAft>
              <a:buClr>
                <a:schemeClr val="dk2"/>
              </a:buClr>
              <a:buSzPts val="1100"/>
              <a:buNone/>
              <a:defRPr sz="1100">
                <a:solidFill>
                  <a:schemeClr val="dk2"/>
                </a:solidFill>
              </a:defRPr>
            </a:lvl9pPr>
          </a:lstStyle>
          <a:p/>
        </p:txBody>
      </p:sp>
      <p:sp>
        <p:nvSpPr>
          <p:cNvPr id="281" name="Google Shape;281;p29"/>
          <p:cNvSpPr txBox="1"/>
          <p:nvPr>
            <p:ph idx="4" type="subTitle"/>
          </p:nvPr>
        </p:nvSpPr>
        <p:spPr>
          <a:xfrm>
            <a:off x="4826850" y="1613639"/>
            <a:ext cx="26193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100"/>
              <a:buNone/>
              <a:defRPr>
                <a:solidFill>
                  <a:schemeClr val="lt1"/>
                </a:solidFill>
              </a:defRPr>
            </a:lvl1pPr>
            <a:lvl2pPr lvl="1" rtl="0">
              <a:lnSpc>
                <a:spcPct val="100000"/>
              </a:lnSpc>
              <a:spcBef>
                <a:spcPts val="0"/>
              </a:spcBef>
              <a:spcAft>
                <a:spcPts val="0"/>
              </a:spcAft>
              <a:buClr>
                <a:schemeClr val="accent1"/>
              </a:buClr>
              <a:buSzPts val="1100"/>
              <a:buNone/>
              <a:defRPr sz="1100">
                <a:solidFill>
                  <a:schemeClr val="accent1"/>
                </a:solidFill>
              </a:defRPr>
            </a:lvl2pPr>
            <a:lvl3pPr lvl="2" rtl="0">
              <a:lnSpc>
                <a:spcPct val="100000"/>
              </a:lnSpc>
              <a:spcBef>
                <a:spcPts val="0"/>
              </a:spcBef>
              <a:spcAft>
                <a:spcPts val="0"/>
              </a:spcAft>
              <a:buClr>
                <a:schemeClr val="accent1"/>
              </a:buClr>
              <a:buSzPts val="1100"/>
              <a:buNone/>
              <a:defRPr sz="1100">
                <a:solidFill>
                  <a:schemeClr val="accent1"/>
                </a:solidFill>
              </a:defRPr>
            </a:lvl3pPr>
            <a:lvl4pPr lvl="3" rtl="0">
              <a:lnSpc>
                <a:spcPct val="100000"/>
              </a:lnSpc>
              <a:spcBef>
                <a:spcPts val="0"/>
              </a:spcBef>
              <a:spcAft>
                <a:spcPts val="0"/>
              </a:spcAft>
              <a:buClr>
                <a:schemeClr val="accent1"/>
              </a:buClr>
              <a:buSzPts val="1100"/>
              <a:buNone/>
              <a:defRPr sz="1100">
                <a:solidFill>
                  <a:schemeClr val="accent1"/>
                </a:solidFill>
              </a:defRPr>
            </a:lvl4pPr>
            <a:lvl5pPr lvl="4" rtl="0">
              <a:lnSpc>
                <a:spcPct val="100000"/>
              </a:lnSpc>
              <a:spcBef>
                <a:spcPts val="0"/>
              </a:spcBef>
              <a:spcAft>
                <a:spcPts val="0"/>
              </a:spcAft>
              <a:buClr>
                <a:schemeClr val="accent1"/>
              </a:buClr>
              <a:buSzPts val="1100"/>
              <a:buNone/>
              <a:defRPr sz="1100">
                <a:solidFill>
                  <a:schemeClr val="accent1"/>
                </a:solidFill>
              </a:defRPr>
            </a:lvl5pPr>
            <a:lvl6pPr lvl="5" rtl="0">
              <a:lnSpc>
                <a:spcPct val="100000"/>
              </a:lnSpc>
              <a:spcBef>
                <a:spcPts val="0"/>
              </a:spcBef>
              <a:spcAft>
                <a:spcPts val="0"/>
              </a:spcAft>
              <a:buClr>
                <a:schemeClr val="accent1"/>
              </a:buClr>
              <a:buSzPts val="1100"/>
              <a:buNone/>
              <a:defRPr sz="1100">
                <a:solidFill>
                  <a:schemeClr val="accent1"/>
                </a:solidFill>
              </a:defRPr>
            </a:lvl6pPr>
            <a:lvl7pPr lvl="6" rtl="0">
              <a:lnSpc>
                <a:spcPct val="100000"/>
              </a:lnSpc>
              <a:spcBef>
                <a:spcPts val="0"/>
              </a:spcBef>
              <a:spcAft>
                <a:spcPts val="0"/>
              </a:spcAft>
              <a:buClr>
                <a:schemeClr val="accent1"/>
              </a:buClr>
              <a:buSzPts val="1100"/>
              <a:buNone/>
              <a:defRPr sz="1100">
                <a:solidFill>
                  <a:schemeClr val="accent1"/>
                </a:solidFill>
              </a:defRPr>
            </a:lvl7pPr>
            <a:lvl8pPr lvl="7" rtl="0">
              <a:lnSpc>
                <a:spcPct val="100000"/>
              </a:lnSpc>
              <a:spcBef>
                <a:spcPts val="0"/>
              </a:spcBef>
              <a:spcAft>
                <a:spcPts val="0"/>
              </a:spcAft>
              <a:buClr>
                <a:schemeClr val="accent1"/>
              </a:buClr>
              <a:buSzPts val="1100"/>
              <a:buNone/>
              <a:defRPr sz="1100">
                <a:solidFill>
                  <a:schemeClr val="accent1"/>
                </a:solidFill>
              </a:defRPr>
            </a:lvl8pPr>
            <a:lvl9pPr lvl="8" rtl="0">
              <a:lnSpc>
                <a:spcPct val="100000"/>
              </a:lnSpc>
              <a:spcBef>
                <a:spcPts val="0"/>
              </a:spcBef>
              <a:spcAft>
                <a:spcPts val="0"/>
              </a:spcAft>
              <a:buClr>
                <a:schemeClr val="accent1"/>
              </a:buClr>
              <a:buSzPts val="1100"/>
              <a:buNone/>
              <a:defRPr sz="1100">
                <a:solidFill>
                  <a:schemeClr val="accent1"/>
                </a:solidFill>
              </a:defRPr>
            </a:lvl9pPr>
          </a:lstStyle>
          <a:p/>
        </p:txBody>
      </p:sp>
      <p:sp>
        <p:nvSpPr>
          <p:cNvPr id="282" name="Google Shape;282;p29"/>
          <p:cNvSpPr txBox="1"/>
          <p:nvPr>
            <p:ph idx="5" type="ctrTitle"/>
          </p:nvPr>
        </p:nvSpPr>
        <p:spPr>
          <a:xfrm>
            <a:off x="3262410" y="3654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600"/>
              <a:buNone/>
              <a:defRPr b="0" sz="1600">
                <a:solidFill>
                  <a:schemeClr val="dk2"/>
                </a:solidFill>
              </a:defRPr>
            </a:lvl1pPr>
            <a:lvl2pPr lvl="1" rtl="0" algn="ct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2pPr>
            <a:lvl3pPr lvl="2" rtl="0" algn="ct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3pPr>
            <a:lvl4pPr lvl="3" rtl="0" algn="ct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4pPr>
            <a:lvl5pPr lvl="4" rtl="0" algn="ct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5pPr>
            <a:lvl6pPr lvl="5" rtl="0" algn="ct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6pPr>
            <a:lvl7pPr lvl="6" rtl="0" algn="ct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7pPr>
            <a:lvl8pPr lvl="7" rtl="0" algn="ct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8pPr>
            <a:lvl9pPr lvl="8" rtl="0" algn="ctr">
              <a:spcBef>
                <a:spcPts val="0"/>
              </a:spcBef>
              <a:spcAft>
                <a:spcPts val="0"/>
              </a:spcAft>
              <a:buClr>
                <a:schemeClr val="dk2"/>
              </a:buClr>
              <a:buSzPts val="1600"/>
              <a:buFont typeface="Anton"/>
              <a:buNone/>
              <a:defRPr b="0" sz="1600">
                <a:solidFill>
                  <a:schemeClr val="dk2"/>
                </a:solidFill>
                <a:latin typeface="Anton"/>
                <a:ea typeface="Anton"/>
                <a:cs typeface="Anton"/>
                <a:sym typeface="Anton"/>
              </a:defRPr>
            </a:lvl9pPr>
          </a:lstStyle>
          <a:p/>
        </p:txBody>
      </p:sp>
      <p:sp>
        <p:nvSpPr>
          <p:cNvPr id="283" name="Google Shape;283;p29"/>
          <p:cNvSpPr txBox="1"/>
          <p:nvPr>
            <p:ph idx="6" type="subTitle"/>
          </p:nvPr>
        </p:nvSpPr>
        <p:spPr>
          <a:xfrm>
            <a:off x="3262410" y="3909250"/>
            <a:ext cx="2619300" cy="5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100"/>
              <a:buNone/>
              <a:defRPr>
                <a:solidFill>
                  <a:schemeClr val="dk2"/>
                </a:solidFill>
              </a:defRPr>
            </a:lvl1pPr>
            <a:lvl2pPr lvl="1" rtl="0" algn="ctr">
              <a:lnSpc>
                <a:spcPct val="100000"/>
              </a:lnSpc>
              <a:spcBef>
                <a:spcPts val="0"/>
              </a:spcBef>
              <a:spcAft>
                <a:spcPts val="0"/>
              </a:spcAft>
              <a:buClr>
                <a:schemeClr val="dk2"/>
              </a:buClr>
              <a:buSzPts val="1100"/>
              <a:buNone/>
              <a:defRPr sz="1100">
                <a:solidFill>
                  <a:schemeClr val="dk2"/>
                </a:solidFill>
              </a:defRPr>
            </a:lvl2pPr>
            <a:lvl3pPr lvl="2" rtl="0" algn="ctr">
              <a:lnSpc>
                <a:spcPct val="100000"/>
              </a:lnSpc>
              <a:spcBef>
                <a:spcPts val="0"/>
              </a:spcBef>
              <a:spcAft>
                <a:spcPts val="0"/>
              </a:spcAft>
              <a:buClr>
                <a:schemeClr val="dk2"/>
              </a:buClr>
              <a:buSzPts val="1100"/>
              <a:buNone/>
              <a:defRPr sz="1100">
                <a:solidFill>
                  <a:schemeClr val="dk2"/>
                </a:solidFill>
              </a:defRPr>
            </a:lvl3pPr>
            <a:lvl4pPr lvl="3" rtl="0" algn="ctr">
              <a:lnSpc>
                <a:spcPct val="100000"/>
              </a:lnSpc>
              <a:spcBef>
                <a:spcPts val="0"/>
              </a:spcBef>
              <a:spcAft>
                <a:spcPts val="0"/>
              </a:spcAft>
              <a:buClr>
                <a:schemeClr val="dk2"/>
              </a:buClr>
              <a:buSzPts val="1100"/>
              <a:buNone/>
              <a:defRPr sz="1100">
                <a:solidFill>
                  <a:schemeClr val="dk2"/>
                </a:solidFill>
              </a:defRPr>
            </a:lvl4pPr>
            <a:lvl5pPr lvl="4" rtl="0" algn="ctr">
              <a:lnSpc>
                <a:spcPct val="100000"/>
              </a:lnSpc>
              <a:spcBef>
                <a:spcPts val="0"/>
              </a:spcBef>
              <a:spcAft>
                <a:spcPts val="0"/>
              </a:spcAft>
              <a:buClr>
                <a:schemeClr val="dk2"/>
              </a:buClr>
              <a:buSzPts val="1100"/>
              <a:buNone/>
              <a:defRPr sz="1100">
                <a:solidFill>
                  <a:schemeClr val="dk2"/>
                </a:solidFill>
              </a:defRPr>
            </a:lvl5pPr>
            <a:lvl6pPr lvl="5" rtl="0" algn="ctr">
              <a:lnSpc>
                <a:spcPct val="100000"/>
              </a:lnSpc>
              <a:spcBef>
                <a:spcPts val="0"/>
              </a:spcBef>
              <a:spcAft>
                <a:spcPts val="0"/>
              </a:spcAft>
              <a:buClr>
                <a:schemeClr val="dk2"/>
              </a:buClr>
              <a:buSzPts val="1100"/>
              <a:buNone/>
              <a:defRPr sz="1100">
                <a:solidFill>
                  <a:schemeClr val="dk2"/>
                </a:solidFill>
              </a:defRPr>
            </a:lvl6pPr>
            <a:lvl7pPr lvl="6" rtl="0" algn="ctr">
              <a:lnSpc>
                <a:spcPct val="100000"/>
              </a:lnSpc>
              <a:spcBef>
                <a:spcPts val="0"/>
              </a:spcBef>
              <a:spcAft>
                <a:spcPts val="0"/>
              </a:spcAft>
              <a:buClr>
                <a:schemeClr val="dk2"/>
              </a:buClr>
              <a:buSzPts val="1100"/>
              <a:buNone/>
              <a:defRPr sz="1100">
                <a:solidFill>
                  <a:schemeClr val="dk2"/>
                </a:solidFill>
              </a:defRPr>
            </a:lvl7pPr>
            <a:lvl8pPr lvl="7" rtl="0" algn="ctr">
              <a:lnSpc>
                <a:spcPct val="100000"/>
              </a:lnSpc>
              <a:spcBef>
                <a:spcPts val="0"/>
              </a:spcBef>
              <a:spcAft>
                <a:spcPts val="0"/>
              </a:spcAft>
              <a:buClr>
                <a:schemeClr val="dk2"/>
              </a:buClr>
              <a:buSzPts val="1100"/>
              <a:buNone/>
              <a:defRPr sz="1100">
                <a:solidFill>
                  <a:schemeClr val="dk2"/>
                </a:solidFill>
              </a:defRPr>
            </a:lvl8pPr>
            <a:lvl9pPr lvl="8" rtl="0" algn="ctr">
              <a:lnSpc>
                <a:spcPct val="100000"/>
              </a:lnSpc>
              <a:spcBef>
                <a:spcPts val="0"/>
              </a:spcBef>
              <a:spcAft>
                <a:spcPts val="0"/>
              </a:spcAft>
              <a:buClr>
                <a:schemeClr val="dk2"/>
              </a:buClr>
              <a:buSzPts val="1100"/>
              <a:buNone/>
              <a:defRPr sz="1100">
                <a:solidFill>
                  <a:schemeClr val="dk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6">
    <p:spTree>
      <p:nvGrpSpPr>
        <p:cNvPr id="284" name="Shape 284"/>
        <p:cNvGrpSpPr/>
        <p:nvPr/>
      </p:nvGrpSpPr>
      <p:grpSpPr>
        <a:xfrm>
          <a:off x="0" y="0"/>
          <a:ext cx="0" cy="0"/>
          <a:chOff x="0" y="0"/>
          <a:chExt cx="0" cy="0"/>
        </a:xfrm>
      </p:grpSpPr>
      <p:sp>
        <p:nvSpPr>
          <p:cNvPr id="285" name="Google Shape;285;p30"/>
          <p:cNvSpPr/>
          <p:nvPr/>
        </p:nvSpPr>
        <p:spPr>
          <a:xfrm flipH="1">
            <a:off x="771077" y="771000"/>
            <a:ext cx="8372923" cy="3601524"/>
          </a:xfrm>
          <a:custGeom>
            <a:rect b="b" l="l" r="r" t="t"/>
            <a:pathLst>
              <a:path extrusionOk="0" h="29229" w="65471">
                <a:moveTo>
                  <a:pt x="0" y="1"/>
                </a:moveTo>
                <a:lnTo>
                  <a:pt x="0" y="29228"/>
                </a:lnTo>
                <a:lnTo>
                  <a:pt x="65471" y="29228"/>
                </a:lnTo>
                <a:lnTo>
                  <a:pt x="65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txBox="1"/>
          <p:nvPr>
            <p:ph type="title"/>
          </p:nvPr>
        </p:nvSpPr>
        <p:spPr>
          <a:xfrm flipH="1">
            <a:off x="451300" y="2331400"/>
            <a:ext cx="4288500" cy="62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87" name="Google Shape;287;p30"/>
          <p:cNvSpPr txBox="1"/>
          <p:nvPr>
            <p:ph hasCustomPrompt="1" idx="2" type="title"/>
          </p:nvPr>
        </p:nvSpPr>
        <p:spPr>
          <a:xfrm flipH="1">
            <a:off x="1727650" y="1572800"/>
            <a:ext cx="1735800" cy="66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88" name="Google Shape;288;p30"/>
          <p:cNvSpPr txBox="1"/>
          <p:nvPr>
            <p:ph idx="1" type="subTitle"/>
          </p:nvPr>
        </p:nvSpPr>
        <p:spPr>
          <a:xfrm flipH="1">
            <a:off x="1241650" y="2961100"/>
            <a:ext cx="27078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1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89" name="Google Shape;289;p30"/>
          <p:cNvSpPr/>
          <p:nvPr/>
        </p:nvSpPr>
        <p:spPr>
          <a:xfrm flipH="1">
            <a:off x="782397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713225" y="1247075"/>
            <a:ext cx="7717500" cy="3361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Font typeface="Livvic"/>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6_1">
    <p:bg>
      <p:bgPr>
        <a:solidFill>
          <a:schemeClr val="dk2"/>
        </a:solidFill>
      </p:bgPr>
    </p:bg>
    <p:spTree>
      <p:nvGrpSpPr>
        <p:cNvPr id="290" name="Shape 290"/>
        <p:cNvGrpSpPr/>
        <p:nvPr/>
      </p:nvGrpSpPr>
      <p:grpSpPr>
        <a:xfrm>
          <a:off x="0" y="0"/>
          <a:ext cx="0" cy="0"/>
          <a:chOff x="0" y="0"/>
          <a:chExt cx="0" cy="0"/>
        </a:xfrm>
      </p:grpSpPr>
      <p:sp>
        <p:nvSpPr>
          <p:cNvPr id="291" name="Google Shape;291;p31"/>
          <p:cNvSpPr/>
          <p:nvPr/>
        </p:nvSpPr>
        <p:spPr>
          <a:xfrm>
            <a:off x="0" y="771000"/>
            <a:ext cx="8372923" cy="3601524"/>
          </a:xfrm>
          <a:custGeom>
            <a:rect b="b" l="l" r="r" t="t"/>
            <a:pathLst>
              <a:path extrusionOk="0" h="29229" w="65471">
                <a:moveTo>
                  <a:pt x="0" y="1"/>
                </a:moveTo>
                <a:lnTo>
                  <a:pt x="0" y="29228"/>
                </a:lnTo>
                <a:lnTo>
                  <a:pt x="65471" y="29228"/>
                </a:lnTo>
                <a:lnTo>
                  <a:pt x="654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txBox="1"/>
          <p:nvPr>
            <p:ph type="title"/>
          </p:nvPr>
        </p:nvSpPr>
        <p:spPr>
          <a:xfrm>
            <a:off x="4404200" y="2331400"/>
            <a:ext cx="4288500" cy="62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3" name="Google Shape;293;p31"/>
          <p:cNvSpPr txBox="1"/>
          <p:nvPr>
            <p:ph hasCustomPrompt="1" idx="2" type="title"/>
          </p:nvPr>
        </p:nvSpPr>
        <p:spPr>
          <a:xfrm>
            <a:off x="5680550" y="1572800"/>
            <a:ext cx="1735800" cy="66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a:r>
              <a:t>xx%</a:t>
            </a:r>
          </a:p>
        </p:txBody>
      </p:sp>
      <p:sp>
        <p:nvSpPr>
          <p:cNvPr id="294" name="Google Shape;294;p31"/>
          <p:cNvSpPr txBox="1"/>
          <p:nvPr>
            <p:ph idx="1" type="subTitle"/>
          </p:nvPr>
        </p:nvSpPr>
        <p:spPr>
          <a:xfrm>
            <a:off x="5194550" y="2961100"/>
            <a:ext cx="27078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2100"/>
              <a:buNone/>
              <a:defRPr sz="1600">
                <a:solidFill>
                  <a:schemeClr val="dk1"/>
                </a:solidFill>
              </a:defRPr>
            </a:lvl1pPr>
            <a:lvl2pPr lvl="1" rtl="0" algn="ctr">
              <a:lnSpc>
                <a:spcPct val="100000"/>
              </a:lnSpc>
              <a:spcBef>
                <a:spcPts val="0"/>
              </a:spcBef>
              <a:spcAft>
                <a:spcPts val="0"/>
              </a:spcAft>
              <a:buClr>
                <a:schemeClr val="accent3"/>
              </a:buClr>
              <a:buSzPts val="2100"/>
              <a:buNone/>
              <a:defRPr sz="2100">
                <a:solidFill>
                  <a:schemeClr val="accent3"/>
                </a:solidFill>
              </a:defRPr>
            </a:lvl2pPr>
            <a:lvl3pPr lvl="2" rtl="0" algn="ctr">
              <a:lnSpc>
                <a:spcPct val="100000"/>
              </a:lnSpc>
              <a:spcBef>
                <a:spcPts val="0"/>
              </a:spcBef>
              <a:spcAft>
                <a:spcPts val="0"/>
              </a:spcAft>
              <a:buClr>
                <a:schemeClr val="accent3"/>
              </a:buClr>
              <a:buSzPts val="2100"/>
              <a:buNone/>
              <a:defRPr sz="2100">
                <a:solidFill>
                  <a:schemeClr val="accent3"/>
                </a:solidFill>
              </a:defRPr>
            </a:lvl3pPr>
            <a:lvl4pPr lvl="3" rtl="0" algn="ctr">
              <a:lnSpc>
                <a:spcPct val="100000"/>
              </a:lnSpc>
              <a:spcBef>
                <a:spcPts val="0"/>
              </a:spcBef>
              <a:spcAft>
                <a:spcPts val="0"/>
              </a:spcAft>
              <a:buClr>
                <a:schemeClr val="accent3"/>
              </a:buClr>
              <a:buSzPts val="2100"/>
              <a:buNone/>
              <a:defRPr sz="2100">
                <a:solidFill>
                  <a:schemeClr val="accent3"/>
                </a:solidFill>
              </a:defRPr>
            </a:lvl4pPr>
            <a:lvl5pPr lvl="4" rtl="0" algn="ctr">
              <a:lnSpc>
                <a:spcPct val="100000"/>
              </a:lnSpc>
              <a:spcBef>
                <a:spcPts val="0"/>
              </a:spcBef>
              <a:spcAft>
                <a:spcPts val="0"/>
              </a:spcAft>
              <a:buClr>
                <a:schemeClr val="accent3"/>
              </a:buClr>
              <a:buSzPts val="2100"/>
              <a:buNone/>
              <a:defRPr sz="2100">
                <a:solidFill>
                  <a:schemeClr val="accent3"/>
                </a:solidFill>
              </a:defRPr>
            </a:lvl5pPr>
            <a:lvl6pPr lvl="5" rtl="0" algn="ctr">
              <a:lnSpc>
                <a:spcPct val="100000"/>
              </a:lnSpc>
              <a:spcBef>
                <a:spcPts val="0"/>
              </a:spcBef>
              <a:spcAft>
                <a:spcPts val="0"/>
              </a:spcAft>
              <a:buClr>
                <a:schemeClr val="accent3"/>
              </a:buClr>
              <a:buSzPts val="2100"/>
              <a:buNone/>
              <a:defRPr sz="2100">
                <a:solidFill>
                  <a:schemeClr val="accent3"/>
                </a:solidFill>
              </a:defRPr>
            </a:lvl6pPr>
            <a:lvl7pPr lvl="6" rtl="0" algn="ctr">
              <a:lnSpc>
                <a:spcPct val="100000"/>
              </a:lnSpc>
              <a:spcBef>
                <a:spcPts val="0"/>
              </a:spcBef>
              <a:spcAft>
                <a:spcPts val="0"/>
              </a:spcAft>
              <a:buClr>
                <a:schemeClr val="accent3"/>
              </a:buClr>
              <a:buSzPts val="2100"/>
              <a:buNone/>
              <a:defRPr sz="2100">
                <a:solidFill>
                  <a:schemeClr val="accent3"/>
                </a:solidFill>
              </a:defRPr>
            </a:lvl7pPr>
            <a:lvl8pPr lvl="7" rtl="0" algn="ctr">
              <a:lnSpc>
                <a:spcPct val="100000"/>
              </a:lnSpc>
              <a:spcBef>
                <a:spcPts val="0"/>
              </a:spcBef>
              <a:spcAft>
                <a:spcPts val="0"/>
              </a:spcAft>
              <a:buClr>
                <a:schemeClr val="accent3"/>
              </a:buClr>
              <a:buSzPts val="2100"/>
              <a:buNone/>
              <a:defRPr sz="2100">
                <a:solidFill>
                  <a:schemeClr val="accent3"/>
                </a:solidFill>
              </a:defRPr>
            </a:lvl8pPr>
            <a:lvl9pPr lvl="8" rtl="0" algn="ctr">
              <a:lnSpc>
                <a:spcPct val="100000"/>
              </a:lnSpc>
              <a:spcBef>
                <a:spcPts val="0"/>
              </a:spcBef>
              <a:spcAft>
                <a:spcPts val="0"/>
              </a:spcAft>
              <a:buClr>
                <a:schemeClr val="accent3"/>
              </a:buClr>
              <a:buSzPts val="2100"/>
              <a:buNone/>
              <a:defRPr sz="2100">
                <a:solidFill>
                  <a:schemeClr val="accent3"/>
                </a:solidFill>
              </a:defRPr>
            </a:lvl9pPr>
          </a:lstStyle>
          <a:p/>
        </p:txBody>
      </p:sp>
      <p:sp>
        <p:nvSpPr>
          <p:cNvPr id="295" name="Google Shape;295;p31"/>
          <p:cNvSpPr/>
          <p:nvPr/>
        </p:nvSpPr>
        <p:spPr>
          <a:xfrm>
            <a:off x="549025" y="0"/>
            <a:ext cx="771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8">
    <p:spTree>
      <p:nvGrpSpPr>
        <p:cNvPr id="296" name="Shape 296"/>
        <p:cNvGrpSpPr/>
        <p:nvPr/>
      </p:nvGrpSpPr>
      <p:grpSpPr>
        <a:xfrm>
          <a:off x="0" y="0"/>
          <a:ext cx="0" cy="0"/>
          <a:chOff x="0" y="0"/>
          <a:chExt cx="0" cy="0"/>
        </a:xfrm>
      </p:grpSpPr>
      <p:sp>
        <p:nvSpPr>
          <p:cNvPr id="297" name="Google Shape;297;p32"/>
          <p:cNvSpPr/>
          <p:nvPr/>
        </p:nvSpPr>
        <p:spPr>
          <a:xfrm rot="5400000">
            <a:off x="4177500" y="-607850"/>
            <a:ext cx="789000" cy="917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txBox="1"/>
          <p:nvPr>
            <p:ph type="title"/>
          </p:nvPr>
        </p:nvSpPr>
        <p:spPr>
          <a:xfrm>
            <a:off x="668400" y="3646775"/>
            <a:ext cx="7807200" cy="529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3600"/>
              <a:buNone/>
              <a:defRPr sz="3600">
                <a:solidFill>
                  <a:schemeClr val="accent3"/>
                </a:solidFill>
              </a:defRPr>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299" name="Shape 299"/>
        <p:cNvGrpSpPr/>
        <p:nvPr/>
      </p:nvGrpSpPr>
      <p:grpSpPr>
        <a:xfrm>
          <a:off x="0" y="0"/>
          <a:ext cx="0" cy="0"/>
          <a:chOff x="0" y="0"/>
          <a:chExt cx="0" cy="0"/>
        </a:xfrm>
      </p:grpSpPr>
      <p:sp>
        <p:nvSpPr>
          <p:cNvPr id="300" name="Google Shape;300;p33"/>
          <p:cNvSpPr/>
          <p:nvPr/>
        </p:nvSpPr>
        <p:spPr>
          <a:xfrm flipH="1">
            <a:off x="5724130" y="0"/>
            <a:ext cx="3420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flipH="1">
            <a:off x="66" y="4198425"/>
            <a:ext cx="5724108" cy="945126"/>
          </a:xfrm>
          <a:custGeom>
            <a:rect b="b" l="l" r="r" t="t"/>
            <a:pathLst>
              <a:path extrusionOk="0" h="46535" w="29564">
                <a:moveTo>
                  <a:pt x="0" y="0"/>
                </a:moveTo>
                <a:lnTo>
                  <a:pt x="0" y="46534"/>
                </a:lnTo>
                <a:lnTo>
                  <a:pt x="29563" y="46534"/>
                </a:lnTo>
                <a:lnTo>
                  <a:pt x="29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02" name="Google Shape;302;p33"/>
          <p:cNvSpPr txBox="1"/>
          <p:nvPr>
            <p:ph type="title"/>
          </p:nvPr>
        </p:nvSpPr>
        <p:spPr>
          <a:xfrm flipH="1">
            <a:off x="5858874" y="1056188"/>
            <a:ext cx="2571900" cy="2456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r">
              <a:spcBef>
                <a:spcPts val="0"/>
              </a:spcBef>
              <a:spcAft>
                <a:spcPts val="0"/>
              </a:spcAft>
              <a:buClr>
                <a:schemeClr val="lt1"/>
              </a:buClr>
              <a:buSzPts val="3600"/>
              <a:buNone/>
              <a:defRPr sz="3600">
                <a:solidFill>
                  <a:schemeClr val="lt1"/>
                </a:solidFill>
              </a:defRPr>
            </a:lvl2pPr>
            <a:lvl3pPr lvl="2" rtl="0" algn="r">
              <a:spcBef>
                <a:spcPts val="0"/>
              </a:spcBef>
              <a:spcAft>
                <a:spcPts val="0"/>
              </a:spcAft>
              <a:buClr>
                <a:schemeClr val="lt1"/>
              </a:buClr>
              <a:buSzPts val="3600"/>
              <a:buNone/>
              <a:defRPr sz="3600">
                <a:solidFill>
                  <a:schemeClr val="lt1"/>
                </a:solidFill>
              </a:defRPr>
            </a:lvl3pPr>
            <a:lvl4pPr lvl="3" rtl="0" algn="r">
              <a:spcBef>
                <a:spcPts val="0"/>
              </a:spcBef>
              <a:spcAft>
                <a:spcPts val="0"/>
              </a:spcAft>
              <a:buClr>
                <a:schemeClr val="lt1"/>
              </a:buClr>
              <a:buSzPts val="3600"/>
              <a:buNone/>
              <a:defRPr sz="3600">
                <a:solidFill>
                  <a:schemeClr val="lt1"/>
                </a:solidFill>
              </a:defRPr>
            </a:lvl4pPr>
            <a:lvl5pPr lvl="4" rtl="0" algn="r">
              <a:spcBef>
                <a:spcPts val="0"/>
              </a:spcBef>
              <a:spcAft>
                <a:spcPts val="0"/>
              </a:spcAft>
              <a:buClr>
                <a:schemeClr val="lt1"/>
              </a:buClr>
              <a:buSzPts val="3600"/>
              <a:buNone/>
              <a:defRPr sz="3600">
                <a:solidFill>
                  <a:schemeClr val="lt1"/>
                </a:solidFill>
              </a:defRPr>
            </a:lvl5pPr>
            <a:lvl6pPr lvl="5" rtl="0" algn="r">
              <a:spcBef>
                <a:spcPts val="0"/>
              </a:spcBef>
              <a:spcAft>
                <a:spcPts val="0"/>
              </a:spcAft>
              <a:buClr>
                <a:schemeClr val="lt1"/>
              </a:buClr>
              <a:buSzPts val="3600"/>
              <a:buNone/>
              <a:defRPr sz="3600">
                <a:solidFill>
                  <a:schemeClr val="lt1"/>
                </a:solidFill>
              </a:defRPr>
            </a:lvl6pPr>
            <a:lvl7pPr lvl="6" rtl="0" algn="r">
              <a:spcBef>
                <a:spcPts val="0"/>
              </a:spcBef>
              <a:spcAft>
                <a:spcPts val="0"/>
              </a:spcAft>
              <a:buClr>
                <a:schemeClr val="lt1"/>
              </a:buClr>
              <a:buSzPts val="3600"/>
              <a:buNone/>
              <a:defRPr sz="3600">
                <a:solidFill>
                  <a:schemeClr val="lt1"/>
                </a:solidFill>
              </a:defRPr>
            </a:lvl7pPr>
            <a:lvl8pPr lvl="7" rtl="0" algn="r">
              <a:spcBef>
                <a:spcPts val="0"/>
              </a:spcBef>
              <a:spcAft>
                <a:spcPts val="0"/>
              </a:spcAft>
              <a:buClr>
                <a:schemeClr val="lt1"/>
              </a:buClr>
              <a:buSzPts val="3600"/>
              <a:buNone/>
              <a:defRPr sz="3600">
                <a:solidFill>
                  <a:schemeClr val="lt1"/>
                </a:solidFill>
              </a:defRPr>
            </a:lvl8pPr>
            <a:lvl9pPr lvl="8" rtl="0" algn="r">
              <a:spcBef>
                <a:spcPts val="0"/>
              </a:spcBef>
              <a:spcAft>
                <a:spcPts val="0"/>
              </a:spcAft>
              <a:buClr>
                <a:schemeClr val="lt1"/>
              </a:buClr>
              <a:buSzPts val="3600"/>
              <a:buNone/>
              <a:defRPr sz="3600">
                <a:solidFill>
                  <a:schemeClr val="lt1"/>
                </a:solidFill>
              </a:defRPr>
            </a:lvl9pPr>
          </a:lstStyle>
          <a:p/>
        </p:txBody>
      </p:sp>
      <p:sp>
        <p:nvSpPr>
          <p:cNvPr id="303" name="Google Shape;303;p33"/>
          <p:cNvSpPr txBox="1"/>
          <p:nvPr>
            <p:ph idx="1" type="subTitle"/>
          </p:nvPr>
        </p:nvSpPr>
        <p:spPr>
          <a:xfrm flipH="1">
            <a:off x="6358901" y="3457613"/>
            <a:ext cx="2071800" cy="62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None/>
              <a:defRPr>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29">
    <p:spTree>
      <p:nvGrpSpPr>
        <p:cNvPr id="304" name="Shape 304"/>
        <p:cNvGrpSpPr/>
        <p:nvPr/>
      </p:nvGrpSpPr>
      <p:grpSpPr>
        <a:xfrm>
          <a:off x="0" y="0"/>
          <a:ext cx="0" cy="0"/>
          <a:chOff x="0" y="0"/>
          <a:chExt cx="0" cy="0"/>
        </a:xfrm>
      </p:grpSpPr>
      <p:sp>
        <p:nvSpPr>
          <p:cNvPr id="305" name="Google Shape;305;p34"/>
          <p:cNvSpPr txBox="1"/>
          <p:nvPr>
            <p:ph type="title"/>
          </p:nvPr>
        </p:nvSpPr>
        <p:spPr>
          <a:xfrm>
            <a:off x="1864962" y="2980325"/>
            <a:ext cx="5414100" cy="100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06" name="Google Shape;306;p34"/>
          <p:cNvSpPr txBox="1"/>
          <p:nvPr>
            <p:ph idx="1" type="subTitle"/>
          </p:nvPr>
        </p:nvSpPr>
        <p:spPr>
          <a:xfrm>
            <a:off x="1864950" y="3773800"/>
            <a:ext cx="5414100" cy="33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7" name="Google Shape;307;p34"/>
          <p:cNvSpPr/>
          <p:nvPr/>
        </p:nvSpPr>
        <p:spPr>
          <a:xfrm rot="5400000">
            <a:off x="4186500" y="171900"/>
            <a:ext cx="771000" cy="917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34"/>
          <p:cNvGrpSpPr/>
          <p:nvPr/>
        </p:nvGrpSpPr>
        <p:grpSpPr>
          <a:xfrm flipH="1" rot="10800000">
            <a:off x="6688757" y="140400"/>
            <a:ext cx="2568012" cy="1613144"/>
            <a:chOff x="5356111" y="432113"/>
            <a:chExt cx="2568012" cy="1613144"/>
          </a:xfrm>
        </p:grpSpPr>
        <p:grpSp>
          <p:nvGrpSpPr>
            <p:cNvPr id="309" name="Google Shape;309;p34"/>
            <p:cNvGrpSpPr/>
            <p:nvPr/>
          </p:nvGrpSpPr>
          <p:grpSpPr>
            <a:xfrm rot="-1799872">
              <a:off x="5501536" y="975906"/>
              <a:ext cx="1053222" cy="863926"/>
              <a:chOff x="5051370" y="357013"/>
              <a:chExt cx="1053154" cy="863871"/>
            </a:xfrm>
          </p:grpSpPr>
          <p:grpSp>
            <p:nvGrpSpPr>
              <p:cNvPr id="310" name="Google Shape;310;p34"/>
              <p:cNvGrpSpPr/>
              <p:nvPr/>
            </p:nvGrpSpPr>
            <p:grpSpPr>
              <a:xfrm rot="-1799972">
                <a:off x="5084625" y="866735"/>
                <a:ext cx="460060" cy="256293"/>
                <a:chOff x="2987600" y="4707500"/>
                <a:chExt cx="185850" cy="103525"/>
              </a:xfrm>
            </p:grpSpPr>
            <p:sp>
              <p:nvSpPr>
                <p:cNvPr id="311" name="Google Shape;311;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34"/>
              <p:cNvGrpSpPr/>
              <p:nvPr/>
            </p:nvGrpSpPr>
            <p:grpSpPr>
              <a:xfrm rot="1799972">
                <a:off x="5611210" y="866745"/>
                <a:ext cx="460060" cy="256293"/>
                <a:chOff x="2987600" y="4707500"/>
                <a:chExt cx="185850" cy="103525"/>
              </a:xfrm>
            </p:grpSpPr>
            <p:sp>
              <p:nvSpPr>
                <p:cNvPr id="318" name="Google Shape;318;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34"/>
              <p:cNvGrpSpPr/>
              <p:nvPr/>
            </p:nvGrpSpPr>
            <p:grpSpPr>
              <a:xfrm rot="5400000">
                <a:off x="5347920" y="458901"/>
                <a:ext cx="460072" cy="256297"/>
                <a:chOff x="2987600" y="4707500"/>
                <a:chExt cx="185850" cy="103525"/>
              </a:xfrm>
            </p:grpSpPr>
            <p:sp>
              <p:nvSpPr>
                <p:cNvPr id="325" name="Google Shape;325;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 name="Google Shape;331;p34"/>
            <p:cNvGrpSpPr/>
            <p:nvPr/>
          </p:nvGrpSpPr>
          <p:grpSpPr>
            <a:xfrm rot="1784480">
              <a:off x="6726020" y="636449"/>
              <a:ext cx="1053185" cy="863896"/>
              <a:chOff x="5051370" y="357013"/>
              <a:chExt cx="1053154" cy="863871"/>
            </a:xfrm>
          </p:grpSpPr>
          <p:grpSp>
            <p:nvGrpSpPr>
              <p:cNvPr id="332" name="Google Shape;332;p34"/>
              <p:cNvGrpSpPr/>
              <p:nvPr/>
            </p:nvGrpSpPr>
            <p:grpSpPr>
              <a:xfrm rot="-1799972">
                <a:off x="5084625" y="866735"/>
                <a:ext cx="460060" cy="256293"/>
                <a:chOff x="2987600" y="4707500"/>
                <a:chExt cx="185850" cy="103525"/>
              </a:xfrm>
            </p:grpSpPr>
            <p:sp>
              <p:nvSpPr>
                <p:cNvPr id="333" name="Google Shape;333;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34"/>
              <p:cNvGrpSpPr/>
              <p:nvPr/>
            </p:nvGrpSpPr>
            <p:grpSpPr>
              <a:xfrm rot="1799972">
                <a:off x="5611210" y="866745"/>
                <a:ext cx="460060" cy="256293"/>
                <a:chOff x="2987600" y="4707500"/>
                <a:chExt cx="185850" cy="103525"/>
              </a:xfrm>
            </p:grpSpPr>
            <p:sp>
              <p:nvSpPr>
                <p:cNvPr id="340" name="Google Shape;340;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34"/>
              <p:cNvGrpSpPr/>
              <p:nvPr/>
            </p:nvGrpSpPr>
            <p:grpSpPr>
              <a:xfrm rot="5400000">
                <a:off x="5347920" y="458901"/>
                <a:ext cx="460072" cy="256297"/>
                <a:chOff x="2987600" y="4707500"/>
                <a:chExt cx="185850" cy="103525"/>
              </a:xfrm>
            </p:grpSpPr>
            <p:sp>
              <p:nvSpPr>
                <p:cNvPr id="347" name="Google Shape;347;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 name="Google Shape;353;p34"/>
          <p:cNvGrpSpPr/>
          <p:nvPr/>
        </p:nvGrpSpPr>
        <p:grpSpPr>
          <a:xfrm rot="10800000">
            <a:off x="-112768" y="140400"/>
            <a:ext cx="2568012" cy="1613144"/>
            <a:chOff x="5356111" y="432113"/>
            <a:chExt cx="2568012" cy="1613144"/>
          </a:xfrm>
        </p:grpSpPr>
        <p:grpSp>
          <p:nvGrpSpPr>
            <p:cNvPr id="354" name="Google Shape;354;p34"/>
            <p:cNvGrpSpPr/>
            <p:nvPr/>
          </p:nvGrpSpPr>
          <p:grpSpPr>
            <a:xfrm rot="-1799872">
              <a:off x="5501536" y="975906"/>
              <a:ext cx="1053222" cy="863926"/>
              <a:chOff x="5051370" y="357013"/>
              <a:chExt cx="1053154" cy="863871"/>
            </a:xfrm>
          </p:grpSpPr>
          <p:grpSp>
            <p:nvGrpSpPr>
              <p:cNvPr id="355" name="Google Shape;355;p34"/>
              <p:cNvGrpSpPr/>
              <p:nvPr/>
            </p:nvGrpSpPr>
            <p:grpSpPr>
              <a:xfrm rot="-1799972">
                <a:off x="5084625" y="866735"/>
                <a:ext cx="460060" cy="256293"/>
                <a:chOff x="2987600" y="4707500"/>
                <a:chExt cx="185850" cy="103525"/>
              </a:xfrm>
            </p:grpSpPr>
            <p:sp>
              <p:nvSpPr>
                <p:cNvPr id="356" name="Google Shape;356;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34"/>
              <p:cNvGrpSpPr/>
              <p:nvPr/>
            </p:nvGrpSpPr>
            <p:grpSpPr>
              <a:xfrm rot="1799972">
                <a:off x="5611210" y="866745"/>
                <a:ext cx="460060" cy="256293"/>
                <a:chOff x="2987600" y="4707500"/>
                <a:chExt cx="185850" cy="103525"/>
              </a:xfrm>
            </p:grpSpPr>
            <p:sp>
              <p:nvSpPr>
                <p:cNvPr id="363" name="Google Shape;363;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34"/>
              <p:cNvGrpSpPr/>
              <p:nvPr/>
            </p:nvGrpSpPr>
            <p:grpSpPr>
              <a:xfrm rot="5400000">
                <a:off x="5347920" y="458901"/>
                <a:ext cx="460072" cy="256297"/>
                <a:chOff x="2987600" y="4707500"/>
                <a:chExt cx="185850" cy="103525"/>
              </a:xfrm>
            </p:grpSpPr>
            <p:sp>
              <p:nvSpPr>
                <p:cNvPr id="370" name="Google Shape;370;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 name="Google Shape;376;p34"/>
            <p:cNvGrpSpPr/>
            <p:nvPr/>
          </p:nvGrpSpPr>
          <p:grpSpPr>
            <a:xfrm rot="1784480">
              <a:off x="6726020" y="636449"/>
              <a:ext cx="1053185" cy="863896"/>
              <a:chOff x="5051370" y="357013"/>
              <a:chExt cx="1053154" cy="863871"/>
            </a:xfrm>
          </p:grpSpPr>
          <p:grpSp>
            <p:nvGrpSpPr>
              <p:cNvPr id="377" name="Google Shape;377;p34"/>
              <p:cNvGrpSpPr/>
              <p:nvPr/>
            </p:nvGrpSpPr>
            <p:grpSpPr>
              <a:xfrm rot="-1799972">
                <a:off x="5084625" y="866735"/>
                <a:ext cx="460060" cy="256293"/>
                <a:chOff x="2987600" y="4707500"/>
                <a:chExt cx="185850" cy="103525"/>
              </a:xfrm>
            </p:grpSpPr>
            <p:sp>
              <p:nvSpPr>
                <p:cNvPr id="378" name="Google Shape;378;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34"/>
              <p:cNvGrpSpPr/>
              <p:nvPr/>
            </p:nvGrpSpPr>
            <p:grpSpPr>
              <a:xfrm rot="1799972">
                <a:off x="5611210" y="866745"/>
                <a:ext cx="460060" cy="256293"/>
                <a:chOff x="2987600" y="4707500"/>
                <a:chExt cx="185850" cy="103525"/>
              </a:xfrm>
            </p:grpSpPr>
            <p:sp>
              <p:nvSpPr>
                <p:cNvPr id="385" name="Google Shape;385;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34"/>
              <p:cNvGrpSpPr/>
              <p:nvPr/>
            </p:nvGrpSpPr>
            <p:grpSpPr>
              <a:xfrm rot="5400000">
                <a:off x="5347920" y="458901"/>
                <a:ext cx="460072" cy="256297"/>
                <a:chOff x="2987600" y="4707500"/>
                <a:chExt cx="185850" cy="103525"/>
              </a:xfrm>
            </p:grpSpPr>
            <p:sp>
              <p:nvSpPr>
                <p:cNvPr id="392" name="Google Shape;392;p34"/>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3">
    <p:spTree>
      <p:nvGrpSpPr>
        <p:cNvPr id="398" name="Shape 398"/>
        <p:cNvGrpSpPr/>
        <p:nvPr/>
      </p:nvGrpSpPr>
      <p:grpSpPr>
        <a:xfrm>
          <a:off x="0" y="0"/>
          <a:ext cx="0" cy="0"/>
          <a:chOff x="0" y="0"/>
          <a:chExt cx="0" cy="0"/>
        </a:xfrm>
      </p:grpSpPr>
      <p:sp>
        <p:nvSpPr>
          <p:cNvPr id="399" name="Google Shape;399;p35"/>
          <p:cNvSpPr/>
          <p:nvPr/>
        </p:nvSpPr>
        <p:spPr>
          <a:xfrm flipH="1" rot="10800000">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txBox="1"/>
          <p:nvPr>
            <p:ph type="title"/>
          </p:nvPr>
        </p:nvSpPr>
        <p:spPr>
          <a:xfrm>
            <a:off x="934525" y="1068400"/>
            <a:ext cx="7496400" cy="48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01" name="Google Shape;401;p35"/>
          <p:cNvSpPr txBox="1"/>
          <p:nvPr>
            <p:ph idx="1" type="subTitle"/>
          </p:nvPr>
        </p:nvSpPr>
        <p:spPr>
          <a:xfrm>
            <a:off x="1710719" y="3544425"/>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02" name="Google Shape;402;p35"/>
          <p:cNvSpPr txBox="1"/>
          <p:nvPr>
            <p:ph idx="2" type="subTitle"/>
          </p:nvPr>
        </p:nvSpPr>
        <p:spPr>
          <a:xfrm>
            <a:off x="1710719" y="324637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03" name="Google Shape;403;p35"/>
          <p:cNvSpPr txBox="1"/>
          <p:nvPr>
            <p:ph idx="3" type="subTitle"/>
          </p:nvPr>
        </p:nvSpPr>
        <p:spPr>
          <a:xfrm>
            <a:off x="4199438" y="3544425"/>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04" name="Google Shape;404;p35"/>
          <p:cNvSpPr txBox="1"/>
          <p:nvPr>
            <p:ph idx="4" type="subTitle"/>
          </p:nvPr>
        </p:nvSpPr>
        <p:spPr>
          <a:xfrm>
            <a:off x="4199464" y="324637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05" name="Google Shape;405;p35"/>
          <p:cNvSpPr txBox="1"/>
          <p:nvPr>
            <p:ph idx="5" type="subTitle"/>
          </p:nvPr>
        </p:nvSpPr>
        <p:spPr>
          <a:xfrm>
            <a:off x="6688182" y="3544425"/>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06" name="Google Shape;406;p35"/>
          <p:cNvSpPr txBox="1"/>
          <p:nvPr>
            <p:ph idx="6" type="subTitle"/>
          </p:nvPr>
        </p:nvSpPr>
        <p:spPr>
          <a:xfrm>
            <a:off x="6688231" y="324637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solidFill>
                  <a:schemeClr val="dk1"/>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407" name="Google Shape;407;p35"/>
          <p:cNvGrpSpPr/>
          <p:nvPr/>
        </p:nvGrpSpPr>
        <p:grpSpPr>
          <a:xfrm flipH="1">
            <a:off x="7647474" y="1015067"/>
            <a:ext cx="1057682" cy="897734"/>
            <a:chOff x="5051370" y="357013"/>
            <a:chExt cx="1053154" cy="863871"/>
          </a:xfrm>
        </p:grpSpPr>
        <p:grpSp>
          <p:nvGrpSpPr>
            <p:cNvPr id="408" name="Google Shape;408;p35"/>
            <p:cNvGrpSpPr/>
            <p:nvPr/>
          </p:nvGrpSpPr>
          <p:grpSpPr>
            <a:xfrm rot="-1799972">
              <a:off x="5084625" y="866735"/>
              <a:ext cx="460060" cy="256293"/>
              <a:chOff x="2987600" y="4707500"/>
              <a:chExt cx="185850" cy="103525"/>
            </a:xfrm>
          </p:grpSpPr>
          <p:sp>
            <p:nvSpPr>
              <p:cNvPr id="409" name="Google Shape;409;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35"/>
            <p:cNvGrpSpPr/>
            <p:nvPr/>
          </p:nvGrpSpPr>
          <p:grpSpPr>
            <a:xfrm rot="1799972">
              <a:off x="5611210" y="866745"/>
              <a:ext cx="460060" cy="256293"/>
              <a:chOff x="2987600" y="4707500"/>
              <a:chExt cx="185850" cy="103525"/>
            </a:xfrm>
          </p:grpSpPr>
          <p:sp>
            <p:nvSpPr>
              <p:cNvPr id="416" name="Google Shape;416;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35"/>
            <p:cNvGrpSpPr/>
            <p:nvPr/>
          </p:nvGrpSpPr>
          <p:grpSpPr>
            <a:xfrm rot="5400000">
              <a:off x="5347920" y="458901"/>
              <a:ext cx="460072" cy="256297"/>
              <a:chOff x="2987600" y="4707500"/>
              <a:chExt cx="185850" cy="103525"/>
            </a:xfrm>
          </p:grpSpPr>
          <p:sp>
            <p:nvSpPr>
              <p:cNvPr id="423" name="Google Shape;423;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 name="Google Shape;429;p35"/>
          <p:cNvGrpSpPr/>
          <p:nvPr/>
        </p:nvGrpSpPr>
        <p:grpSpPr>
          <a:xfrm flipH="1" rot="-1835590">
            <a:off x="7154195" y="338865"/>
            <a:ext cx="1066731" cy="890394"/>
            <a:chOff x="5051370" y="357013"/>
            <a:chExt cx="1053154" cy="863871"/>
          </a:xfrm>
        </p:grpSpPr>
        <p:grpSp>
          <p:nvGrpSpPr>
            <p:cNvPr id="430" name="Google Shape;430;p35"/>
            <p:cNvGrpSpPr/>
            <p:nvPr/>
          </p:nvGrpSpPr>
          <p:grpSpPr>
            <a:xfrm rot="-1799972">
              <a:off x="5084625" y="866735"/>
              <a:ext cx="460060" cy="256293"/>
              <a:chOff x="2987600" y="4707500"/>
              <a:chExt cx="185850" cy="103525"/>
            </a:xfrm>
          </p:grpSpPr>
          <p:sp>
            <p:nvSpPr>
              <p:cNvPr id="431" name="Google Shape;431;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5"/>
            <p:cNvGrpSpPr/>
            <p:nvPr/>
          </p:nvGrpSpPr>
          <p:grpSpPr>
            <a:xfrm rot="1799972">
              <a:off x="5611210" y="866745"/>
              <a:ext cx="460060" cy="256293"/>
              <a:chOff x="2987600" y="4707500"/>
              <a:chExt cx="185850" cy="103525"/>
            </a:xfrm>
          </p:grpSpPr>
          <p:sp>
            <p:nvSpPr>
              <p:cNvPr id="438" name="Google Shape;438;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35"/>
            <p:cNvGrpSpPr/>
            <p:nvPr/>
          </p:nvGrpSpPr>
          <p:grpSpPr>
            <a:xfrm rot="5400000">
              <a:off x="5347920" y="458901"/>
              <a:ext cx="460072" cy="256297"/>
              <a:chOff x="2987600" y="4707500"/>
              <a:chExt cx="185850" cy="103525"/>
            </a:xfrm>
          </p:grpSpPr>
          <p:sp>
            <p:nvSpPr>
              <p:cNvPr id="445" name="Google Shape;445;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 name="Google Shape;451;p35"/>
          <p:cNvGrpSpPr/>
          <p:nvPr/>
        </p:nvGrpSpPr>
        <p:grpSpPr>
          <a:xfrm>
            <a:off x="668098" y="1015067"/>
            <a:ext cx="1057682" cy="897734"/>
            <a:chOff x="5051370" y="357013"/>
            <a:chExt cx="1053154" cy="863871"/>
          </a:xfrm>
        </p:grpSpPr>
        <p:grpSp>
          <p:nvGrpSpPr>
            <p:cNvPr id="452" name="Google Shape;452;p35"/>
            <p:cNvGrpSpPr/>
            <p:nvPr/>
          </p:nvGrpSpPr>
          <p:grpSpPr>
            <a:xfrm rot="-1799972">
              <a:off x="5084625" y="866735"/>
              <a:ext cx="460060" cy="256293"/>
              <a:chOff x="2987600" y="4707500"/>
              <a:chExt cx="185850" cy="103525"/>
            </a:xfrm>
          </p:grpSpPr>
          <p:sp>
            <p:nvSpPr>
              <p:cNvPr id="453" name="Google Shape;453;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35"/>
            <p:cNvGrpSpPr/>
            <p:nvPr/>
          </p:nvGrpSpPr>
          <p:grpSpPr>
            <a:xfrm rot="1799972">
              <a:off x="5611210" y="866745"/>
              <a:ext cx="460060" cy="256293"/>
              <a:chOff x="2987600" y="4707500"/>
              <a:chExt cx="185850" cy="103525"/>
            </a:xfrm>
          </p:grpSpPr>
          <p:sp>
            <p:nvSpPr>
              <p:cNvPr id="460" name="Google Shape;460;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35"/>
            <p:cNvGrpSpPr/>
            <p:nvPr/>
          </p:nvGrpSpPr>
          <p:grpSpPr>
            <a:xfrm rot="5400000">
              <a:off x="5347920" y="458901"/>
              <a:ext cx="460072" cy="256297"/>
              <a:chOff x="2987600" y="4707500"/>
              <a:chExt cx="185850" cy="103525"/>
            </a:xfrm>
          </p:grpSpPr>
          <p:sp>
            <p:nvSpPr>
              <p:cNvPr id="467" name="Google Shape;467;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 name="Google Shape;473;p35"/>
          <p:cNvGrpSpPr/>
          <p:nvPr/>
        </p:nvGrpSpPr>
        <p:grpSpPr>
          <a:xfrm rot="1835590">
            <a:off x="1152329" y="338865"/>
            <a:ext cx="1066731" cy="890394"/>
            <a:chOff x="5051370" y="357013"/>
            <a:chExt cx="1053154" cy="863871"/>
          </a:xfrm>
        </p:grpSpPr>
        <p:grpSp>
          <p:nvGrpSpPr>
            <p:cNvPr id="474" name="Google Shape;474;p35"/>
            <p:cNvGrpSpPr/>
            <p:nvPr/>
          </p:nvGrpSpPr>
          <p:grpSpPr>
            <a:xfrm rot="-1799972">
              <a:off x="5084625" y="866735"/>
              <a:ext cx="460060" cy="256293"/>
              <a:chOff x="2987600" y="4707500"/>
              <a:chExt cx="185850" cy="103525"/>
            </a:xfrm>
          </p:grpSpPr>
          <p:sp>
            <p:nvSpPr>
              <p:cNvPr id="475" name="Google Shape;475;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35"/>
            <p:cNvGrpSpPr/>
            <p:nvPr/>
          </p:nvGrpSpPr>
          <p:grpSpPr>
            <a:xfrm rot="1799972">
              <a:off x="5611210" y="866745"/>
              <a:ext cx="460060" cy="256293"/>
              <a:chOff x="2987600" y="4707500"/>
              <a:chExt cx="185850" cy="103525"/>
            </a:xfrm>
          </p:grpSpPr>
          <p:sp>
            <p:nvSpPr>
              <p:cNvPr id="482" name="Google Shape;482;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35"/>
            <p:cNvGrpSpPr/>
            <p:nvPr/>
          </p:nvGrpSpPr>
          <p:grpSpPr>
            <a:xfrm rot="5400000">
              <a:off x="5347920" y="458901"/>
              <a:ext cx="460072" cy="256297"/>
              <a:chOff x="2987600" y="4707500"/>
              <a:chExt cx="185850" cy="103525"/>
            </a:xfrm>
          </p:grpSpPr>
          <p:sp>
            <p:nvSpPr>
              <p:cNvPr id="489" name="Google Shape;489;p35"/>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3_1">
    <p:spTree>
      <p:nvGrpSpPr>
        <p:cNvPr id="495" name="Shape 495"/>
        <p:cNvGrpSpPr/>
        <p:nvPr/>
      </p:nvGrpSpPr>
      <p:grpSpPr>
        <a:xfrm>
          <a:off x="0" y="0"/>
          <a:ext cx="0" cy="0"/>
          <a:chOff x="0" y="0"/>
          <a:chExt cx="0" cy="0"/>
        </a:xfrm>
      </p:grpSpPr>
      <p:sp>
        <p:nvSpPr>
          <p:cNvPr id="496" name="Google Shape;496;p36"/>
          <p:cNvSpPr/>
          <p:nvPr/>
        </p:nvSpPr>
        <p:spPr>
          <a:xfrm flipH="1" rot="10800000">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txBox="1"/>
          <p:nvPr>
            <p:ph type="title"/>
          </p:nvPr>
        </p:nvSpPr>
        <p:spPr>
          <a:xfrm>
            <a:off x="934525" y="1068400"/>
            <a:ext cx="2019300" cy="481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8" name="Google Shape;498;p36"/>
          <p:cNvSpPr txBox="1"/>
          <p:nvPr>
            <p:ph idx="2" type="ctrTitle"/>
          </p:nvPr>
        </p:nvSpPr>
        <p:spPr>
          <a:xfrm>
            <a:off x="5811475" y="2261068"/>
            <a:ext cx="2619300" cy="38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b="0" sz="1600">
                <a:solidFill>
                  <a:schemeClr val="dk1"/>
                </a:solidFill>
              </a:defRPr>
            </a:lvl1pPr>
            <a:lvl2pPr lvl="1"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2pPr>
            <a:lvl3pPr lvl="2"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3pPr>
            <a:lvl4pPr lvl="3"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4pPr>
            <a:lvl5pPr lvl="4"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5pPr>
            <a:lvl6pPr lvl="5"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6pPr>
            <a:lvl7pPr lvl="6"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7pPr>
            <a:lvl8pPr lvl="7"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8pPr>
            <a:lvl9pPr lvl="8" rtl="0">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9pPr>
          </a:lstStyle>
          <a:p/>
        </p:txBody>
      </p:sp>
      <p:sp>
        <p:nvSpPr>
          <p:cNvPr id="499" name="Google Shape;499;p36"/>
          <p:cNvSpPr txBox="1"/>
          <p:nvPr>
            <p:ph idx="3" type="ctrTitle"/>
          </p:nvPr>
        </p:nvSpPr>
        <p:spPr>
          <a:xfrm>
            <a:off x="5811475" y="1068393"/>
            <a:ext cx="2619300" cy="38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b="0" sz="1600">
                <a:solidFill>
                  <a:schemeClr val="dk1"/>
                </a:solidFill>
              </a:defRPr>
            </a:lvl1pPr>
            <a:lvl2pPr lvl="1" rtl="0" algn="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2pPr>
            <a:lvl3pPr lvl="2" rtl="0" algn="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3pPr>
            <a:lvl4pPr lvl="3" rtl="0" algn="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4pPr>
            <a:lvl5pPr lvl="4" rtl="0" algn="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5pPr>
            <a:lvl6pPr lvl="5" rtl="0" algn="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6pPr>
            <a:lvl7pPr lvl="6" rtl="0" algn="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7pPr>
            <a:lvl8pPr lvl="7" rtl="0" algn="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8pPr>
            <a:lvl9pPr lvl="8" rtl="0" algn="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9pPr>
          </a:lstStyle>
          <a:p/>
        </p:txBody>
      </p:sp>
      <p:sp>
        <p:nvSpPr>
          <p:cNvPr id="500" name="Google Shape;500;p36"/>
          <p:cNvSpPr txBox="1"/>
          <p:nvPr>
            <p:ph idx="1" type="subTitle"/>
          </p:nvPr>
        </p:nvSpPr>
        <p:spPr>
          <a:xfrm>
            <a:off x="5811475" y="1371089"/>
            <a:ext cx="26193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a:solidFill>
                  <a:schemeClr val="dk1"/>
                </a:solidFill>
              </a:defRPr>
            </a:lvl1pPr>
            <a:lvl2pPr lvl="1" rtl="0" algn="r">
              <a:lnSpc>
                <a:spcPct val="100000"/>
              </a:lnSpc>
              <a:spcBef>
                <a:spcPts val="0"/>
              </a:spcBef>
              <a:spcAft>
                <a:spcPts val="0"/>
              </a:spcAft>
              <a:buClr>
                <a:schemeClr val="dk1"/>
              </a:buClr>
              <a:buSzPts val="1100"/>
              <a:buNone/>
              <a:defRPr sz="1100">
                <a:solidFill>
                  <a:schemeClr val="dk1"/>
                </a:solidFill>
              </a:defRPr>
            </a:lvl2pPr>
            <a:lvl3pPr lvl="2" rtl="0" algn="r">
              <a:lnSpc>
                <a:spcPct val="100000"/>
              </a:lnSpc>
              <a:spcBef>
                <a:spcPts val="0"/>
              </a:spcBef>
              <a:spcAft>
                <a:spcPts val="0"/>
              </a:spcAft>
              <a:buClr>
                <a:schemeClr val="dk1"/>
              </a:buClr>
              <a:buSzPts val="1100"/>
              <a:buNone/>
              <a:defRPr sz="1100">
                <a:solidFill>
                  <a:schemeClr val="dk1"/>
                </a:solidFill>
              </a:defRPr>
            </a:lvl3pPr>
            <a:lvl4pPr lvl="3" rtl="0" algn="r">
              <a:lnSpc>
                <a:spcPct val="100000"/>
              </a:lnSpc>
              <a:spcBef>
                <a:spcPts val="0"/>
              </a:spcBef>
              <a:spcAft>
                <a:spcPts val="0"/>
              </a:spcAft>
              <a:buClr>
                <a:schemeClr val="dk1"/>
              </a:buClr>
              <a:buSzPts val="1100"/>
              <a:buNone/>
              <a:defRPr sz="1100">
                <a:solidFill>
                  <a:schemeClr val="dk1"/>
                </a:solidFill>
              </a:defRPr>
            </a:lvl4pPr>
            <a:lvl5pPr lvl="4" rtl="0" algn="r">
              <a:lnSpc>
                <a:spcPct val="100000"/>
              </a:lnSpc>
              <a:spcBef>
                <a:spcPts val="0"/>
              </a:spcBef>
              <a:spcAft>
                <a:spcPts val="0"/>
              </a:spcAft>
              <a:buClr>
                <a:schemeClr val="dk1"/>
              </a:buClr>
              <a:buSzPts val="1100"/>
              <a:buNone/>
              <a:defRPr sz="1100">
                <a:solidFill>
                  <a:schemeClr val="dk1"/>
                </a:solidFill>
              </a:defRPr>
            </a:lvl5pPr>
            <a:lvl6pPr lvl="5" rtl="0" algn="r">
              <a:lnSpc>
                <a:spcPct val="100000"/>
              </a:lnSpc>
              <a:spcBef>
                <a:spcPts val="0"/>
              </a:spcBef>
              <a:spcAft>
                <a:spcPts val="0"/>
              </a:spcAft>
              <a:buClr>
                <a:schemeClr val="dk1"/>
              </a:buClr>
              <a:buSzPts val="1100"/>
              <a:buNone/>
              <a:defRPr sz="1100">
                <a:solidFill>
                  <a:schemeClr val="dk1"/>
                </a:solidFill>
              </a:defRPr>
            </a:lvl6pPr>
            <a:lvl7pPr lvl="6" rtl="0" algn="r">
              <a:lnSpc>
                <a:spcPct val="100000"/>
              </a:lnSpc>
              <a:spcBef>
                <a:spcPts val="0"/>
              </a:spcBef>
              <a:spcAft>
                <a:spcPts val="0"/>
              </a:spcAft>
              <a:buClr>
                <a:schemeClr val="dk1"/>
              </a:buClr>
              <a:buSzPts val="1100"/>
              <a:buNone/>
              <a:defRPr sz="1100">
                <a:solidFill>
                  <a:schemeClr val="dk1"/>
                </a:solidFill>
              </a:defRPr>
            </a:lvl7pPr>
            <a:lvl8pPr lvl="7" rtl="0" algn="r">
              <a:lnSpc>
                <a:spcPct val="100000"/>
              </a:lnSpc>
              <a:spcBef>
                <a:spcPts val="0"/>
              </a:spcBef>
              <a:spcAft>
                <a:spcPts val="0"/>
              </a:spcAft>
              <a:buClr>
                <a:schemeClr val="dk1"/>
              </a:buClr>
              <a:buSzPts val="1100"/>
              <a:buNone/>
              <a:defRPr sz="1100">
                <a:solidFill>
                  <a:schemeClr val="dk1"/>
                </a:solidFill>
              </a:defRPr>
            </a:lvl8pPr>
            <a:lvl9pPr lvl="8" rtl="0" algn="r">
              <a:lnSpc>
                <a:spcPct val="100000"/>
              </a:lnSpc>
              <a:spcBef>
                <a:spcPts val="0"/>
              </a:spcBef>
              <a:spcAft>
                <a:spcPts val="0"/>
              </a:spcAft>
              <a:buClr>
                <a:schemeClr val="dk1"/>
              </a:buClr>
              <a:buSzPts val="1100"/>
              <a:buNone/>
              <a:defRPr sz="1100">
                <a:solidFill>
                  <a:schemeClr val="dk1"/>
                </a:solidFill>
              </a:defRPr>
            </a:lvl9pPr>
          </a:lstStyle>
          <a:p/>
        </p:txBody>
      </p:sp>
      <p:sp>
        <p:nvSpPr>
          <p:cNvPr id="501" name="Google Shape;501;p36"/>
          <p:cNvSpPr txBox="1"/>
          <p:nvPr>
            <p:ph idx="4" type="subTitle"/>
          </p:nvPr>
        </p:nvSpPr>
        <p:spPr>
          <a:xfrm>
            <a:off x="5811475" y="2563764"/>
            <a:ext cx="26193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
        <p:nvSpPr>
          <p:cNvPr id="502" name="Google Shape;502;p36"/>
          <p:cNvSpPr txBox="1"/>
          <p:nvPr>
            <p:ph idx="5" type="ctrTitle"/>
          </p:nvPr>
        </p:nvSpPr>
        <p:spPr>
          <a:xfrm>
            <a:off x="5811475" y="3453750"/>
            <a:ext cx="2619300" cy="38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b="0" sz="1600">
                <a:solidFill>
                  <a:schemeClr val="dk1"/>
                </a:solidFill>
              </a:defRPr>
            </a:lvl1pPr>
            <a:lvl2pPr lvl="1"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2pPr>
            <a:lvl3pPr lvl="2"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3pPr>
            <a:lvl4pPr lvl="3"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4pPr>
            <a:lvl5pPr lvl="4"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5pPr>
            <a:lvl6pPr lvl="5"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6pPr>
            <a:lvl7pPr lvl="6"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7pPr>
            <a:lvl8pPr lvl="7"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8pPr>
            <a:lvl9pPr lvl="8" rtl="0" algn="ctr">
              <a:spcBef>
                <a:spcPts val="0"/>
              </a:spcBef>
              <a:spcAft>
                <a:spcPts val="0"/>
              </a:spcAft>
              <a:buClr>
                <a:schemeClr val="dk1"/>
              </a:buClr>
              <a:buSzPts val="1600"/>
              <a:buFont typeface="Anton"/>
              <a:buNone/>
              <a:defRPr b="0" sz="1600">
                <a:solidFill>
                  <a:schemeClr val="dk1"/>
                </a:solidFill>
                <a:latin typeface="Anton"/>
                <a:ea typeface="Anton"/>
                <a:cs typeface="Anton"/>
                <a:sym typeface="Anton"/>
              </a:defRPr>
            </a:lvl9pPr>
          </a:lstStyle>
          <a:p/>
        </p:txBody>
      </p:sp>
      <p:sp>
        <p:nvSpPr>
          <p:cNvPr id="503" name="Google Shape;503;p36"/>
          <p:cNvSpPr txBox="1"/>
          <p:nvPr>
            <p:ph idx="6" type="subTitle"/>
          </p:nvPr>
        </p:nvSpPr>
        <p:spPr>
          <a:xfrm>
            <a:off x="5811475" y="3759500"/>
            <a:ext cx="26193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a:solidFill>
                  <a:schemeClr val="dk1"/>
                </a:solidFill>
              </a:defRPr>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23_1_1">
    <p:bg>
      <p:bgPr>
        <a:solidFill>
          <a:schemeClr val="dk1"/>
        </a:solidFill>
      </p:bgPr>
    </p:bg>
    <p:spTree>
      <p:nvGrpSpPr>
        <p:cNvPr id="504" name="Shape 504"/>
        <p:cNvGrpSpPr/>
        <p:nvPr/>
      </p:nvGrpSpPr>
      <p:grpSpPr>
        <a:xfrm>
          <a:off x="0" y="0"/>
          <a:ext cx="0" cy="0"/>
          <a:chOff x="0" y="0"/>
          <a:chExt cx="0" cy="0"/>
        </a:xfrm>
      </p:grpSpPr>
      <p:sp>
        <p:nvSpPr>
          <p:cNvPr id="505" name="Google Shape;505;p37"/>
          <p:cNvSpPr/>
          <p:nvPr/>
        </p:nvSpPr>
        <p:spPr>
          <a:xfrm flipH="1" rot="10800000">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txBox="1"/>
          <p:nvPr>
            <p:ph type="title"/>
          </p:nvPr>
        </p:nvSpPr>
        <p:spPr>
          <a:xfrm>
            <a:off x="934525" y="1068400"/>
            <a:ext cx="20193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07" name="Google Shape;507;p37"/>
          <p:cNvSpPr txBox="1"/>
          <p:nvPr>
            <p:ph idx="2" type="ctrTitle"/>
          </p:nvPr>
        </p:nvSpPr>
        <p:spPr>
          <a:xfrm>
            <a:off x="6854975" y="3269285"/>
            <a:ext cx="1675800" cy="3849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chemeClr val="lt1"/>
              </a:buClr>
              <a:buSzPts val="1600"/>
              <a:buNone/>
              <a:defRPr b="0" sz="1600">
                <a:solidFill>
                  <a:schemeClr val="lt1"/>
                </a:solidFill>
              </a:defRPr>
            </a:lvl1pPr>
            <a:lvl2pPr lvl="1" rtl="0">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2pPr>
            <a:lvl3pPr lvl="2" rtl="0">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3pPr>
            <a:lvl4pPr lvl="3" rtl="0">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4pPr>
            <a:lvl5pPr lvl="4" rtl="0">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5pPr>
            <a:lvl6pPr lvl="5" rtl="0">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6pPr>
            <a:lvl7pPr lvl="6" rtl="0">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7pPr>
            <a:lvl8pPr lvl="7" rtl="0">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8pPr>
            <a:lvl9pPr lvl="8" rtl="0">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9pPr>
          </a:lstStyle>
          <a:p/>
        </p:txBody>
      </p:sp>
      <p:sp>
        <p:nvSpPr>
          <p:cNvPr id="508" name="Google Shape;508;p37"/>
          <p:cNvSpPr txBox="1"/>
          <p:nvPr>
            <p:ph idx="3" type="ctrTitle"/>
          </p:nvPr>
        </p:nvSpPr>
        <p:spPr>
          <a:xfrm>
            <a:off x="6854975" y="1282738"/>
            <a:ext cx="1675800" cy="3849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chemeClr val="lt1"/>
              </a:buClr>
              <a:buSzPts val="1600"/>
              <a:buNone/>
              <a:defRPr b="0" sz="1600">
                <a:solidFill>
                  <a:schemeClr val="lt1"/>
                </a:solidFill>
              </a:defRPr>
            </a:lvl1pPr>
            <a:lvl2pPr lvl="1" rtl="0" algn="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2pPr>
            <a:lvl3pPr lvl="2" rtl="0" algn="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3pPr>
            <a:lvl4pPr lvl="3" rtl="0" algn="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4pPr>
            <a:lvl5pPr lvl="4" rtl="0" algn="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5pPr>
            <a:lvl6pPr lvl="5" rtl="0" algn="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6pPr>
            <a:lvl7pPr lvl="6" rtl="0" algn="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7pPr>
            <a:lvl8pPr lvl="7" rtl="0" algn="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8pPr>
            <a:lvl9pPr lvl="8" rtl="0" algn="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9pPr>
          </a:lstStyle>
          <a:p/>
        </p:txBody>
      </p:sp>
      <p:sp>
        <p:nvSpPr>
          <p:cNvPr id="509" name="Google Shape;509;p37"/>
          <p:cNvSpPr txBox="1"/>
          <p:nvPr>
            <p:ph idx="1" type="subTitle"/>
          </p:nvPr>
        </p:nvSpPr>
        <p:spPr>
          <a:xfrm>
            <a:off x="6854975" y="1575514"/>
            <a:ext cx="1675800" cy="71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100"/>
              <a:buNone/>
              <a:defRPr>
                <a:solidFill>
                  <a:schemeClr val="lt1"/>
                </a:solidFill>
              </a:defRPr>
            </a:lvl1pPr>
            <a:lvl2pPr lvl="1" rtl="0" algn="r">
              <a:lnSpc>
                <a:spcPct val="100000"/>
              </a:lnSpc>
              <a:spcBef>
                <a:spcPts val="0"/>
              </a:spcBef>
              <a:spcAft>
                <a:spcPts val="0"/>
              </a:spcAft>
              <a:buClr>
                <a:schemeClr val="lt1"/>
              </a:buClr>
              <a:buSzPts val="1100"/>
              <a:buNone/>
              <a:defRPr sz="1100">
                <a:solidFill>
                  <a:schemeClr val="lt1"/>
                </a:solidFill>
              </a:defRPr>
            </a:lvl2pPr>
            <a:lvl3pPr lvl="2" rtl="0" algn="r">
              <a:lnSpc>
                <a:spcPct val="100000"/>
              </a:lnSpc>
              <a:spcBef>
                <a:spcPts val="0"/>
              </a:spcBef>
              <a:spcAft>
                <a:spcPts val="0"/>
              </a:spcAft>
              <a:buClr>
                <a:schemeClr val="lt1"/>
              </a:buClr>
              <a:buSzPts val="1100"/>
              <a:buNone/>
              <a:defRPr sz="1100">
                <a:solidFill>
                  <a:schemeClr val="lt1"/>
                </a:solidFill>
              </a:defRPr>
            </a:lvl3pPr>
            <a:lvl4pPr lvl="3" rtl="0" algn="r">
              <a:lnSpc>
                <a:spcPct val="100000"/>
              </a:lnSpc>
              <a:spcBef>
                <a:spcPts val="0"/>
              </a:spcBef>
              <a:spcAft>
                <a:spcPts val="0"/>
              </a:spcAft>
              <a:buClr>
                <a:schemeClr val="lt1"/>
              </a:buClr>
              <a:buSzPts val="1100"/>
              <a:buNone/>
              <a:defRPr sz="1100">
                <a:solidFill>
                  <a:schemeClr val="lt1"/>
                </a:solidFill>
              </a:defRPr>
            </a:lvl4pPr>
            <a:lvl5pPr lvl="4" rtl="0" algn="r">
              <a:lnSpc>
                <a:spcPct val="100000"/>
              </a:lnSpc>
              <a:spcBef>
                <a:spcPts val="0"/>
              </a:spcBef>
              <a:spcAft>
                <a:spcPts val="0"/>
              </a:spcAft>
              <a:buClr>
                <a:schemeClr val="lt1"/>
              </a:buClr>
              <a:buSzPts val="1100"/>
              <a:buNone/>
              <a:defRPr sz="1100">
                <a:solidFill>
                  <a:schemeClr val="lt1"/>
                </a:solidFill>
              </a:defRPr>
            </a:lvl5pPr>
            <a:lvl6pPr lvl="5" rtl="0" algn="r">
              <a:lnSpc>
                <a:spcPct val="100000"/>
              </a:lnSpc>
              <a:spcBef>
                <a:spcPts val="0"/>
              </a:spcBef>
              <a:spcAft>
                <a:spcPts val="0"/>
              </a:spcAft>
              <a:buClr>
                <a:schemeClr val="lt1"/>
              </a:buClr>
              <a:buSzPts val="1100"/>
              <a:buNone/>
              <a:defRPr sz="1100">
                <a:solidFill>
                  <a:schemeClr val="lt1"/>
                </a:solidFill>
              </a:defRPr>
            </a:lvl6pPr>
            <a:lvl7pPr lvl="6" rtl="0" algn="r">
              <a:lnSpc>
                <a:spcPct val="100000"/>
              </a:lnSpc>
              <a:spcBef>
                <a:spcPts val="0"/>
              </a:spcBef>
              <a:spcAft>
                <a:spcPts val="0"/>
              </a:spcAft>
              <a:buClr>
                <a:schemeClr val="lt1"/>
              </a:buClr>
              <a:buSzPts val="1100"/>
              <a:buNone/>
              <a:defRPr sz="1100">
                <a:solidFill>
                  <a:schemeClr val="lt1"/>
                </a:solidFill>
              </a:defRPr>
            </a:lvl7pPr>
            <a:lvl8pPr lvl="7" rtl="0" algn="r">
              <a:lnSpc>
                <a:spcPct val="100000"/>
              </a:lnSpc>
              <a:spcBef>
                <a:spcPts val="0"/>
              </a:spcBef>
              <a:spcAft>
                <a:spcPts val="0"/>
              </a:spcAft>
              <a:buClr>
                <a:schemeClr val="lt1"/>
              </a:buClr>
              <a:buSzPts val="1100"/>
              <a:buNone/>
              <a:defRPr sz="1100">
                <a:solidFill>
                  <a:schemeClr val="lt1"/>
                </a:solidFill>
              </a:defRPr>
            </a:lvl8pPr>
            <a:lvl9pPr lvl="8" rtl="0" algn="r">
              <a:lnSpc>
                <a:spcPct val="100000"/>
              </a:lnSpc>
              <a:spcBef>
                <a:spcPts val="0"/>
              </a:spcBef>
              <a:spcAft>
                <a:spcPts val="0"/>
              </a:spcAft>
              <a:buClr>
                <a:schemeClr val="lt1"/>
              </a:buClr>
              <a:buSzPts val="1100"/>
              <a:buNone/>
              <a:defRPr sz="1100">
                <a:solidFill>
                  <a:schemeClr val="lt1"/>
                </a:solidFill>
              </a:defRPr>
            </a:lvl9pPr>
          </a:lstStyle>
          <a:p/>
        </p:txBody>
      </p:sp>
      <p:sp>
        <p:nvSpPr>
          <p:cNvPr id="510" name="Google Shape;510;p37"/>
          <p:cNvSpPr txBox="1"/>
          <p:nvPr>
            <p:ph idx="4" type="subTitle"/>
          </p:nvPr>
        </p:nvSpPr>
        <p:spPr>
          <a:xfrm>
            <a:off x="6854975" y="3568882"/>
            <a:ext cx="1675800" cy="67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100"/>
              <a:buNone/>
              <a:defRPr>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
        <p:nvSpPr>
          <p:cNvPr id="511" name="Google Shape;511;p37"/>
          <p:cNvSpPr txBox="1"/>
          <p:nvPr>
            <p:ph idx="5" type="ctrTitle"/>
          </p:nvPr>
        </p:nvSpPr>
        <p:spPr>
          <a:xfrm>
            <a:off x="1440975" y="2274525"/>
            <a:ext cx="1675800" cy="38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1"/>
              </a:buClr>
              <a:buSzPts val="1600"/>
              <a:buNone/>
              <a:defRPr b="0" sz="1600">
                <a:solidFill>
                  <a:schemeClr val="lt1"/>
                </a:solidFill>
              </a:defRPr>
            </a:lvl1pPr>
            <a:lvl2pPr lvl="1" rtl="0" algn="ct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2pPr>
            <a:lvl3pPr lvl="2" rtl="0" algn="ct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3pPr>
            <a:lvl4pPr lvl="3" rtl="0" algn="ct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4pPr>
            <a:lvl5pPr lvl="4" rtl="0" algn="ct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5pPr>
            <a:lvl6pPr lvl="5" rtl="0" algn="ct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6pPr>
            <a:lvl7pPr lvl="6" rtl="0" algn="ct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7pPr>
            <a:lvl8pPr lvl="7" rtl="0" algn="ct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8pPr>
            <a:lvl9pPr lvl="8" rtl="0" algn="ctr">
              <a:spcBef>
                <a:spcPts val="0"/>
              </a:spcBef>
              <a:spcAft>
                <a:spcPts val="0"/>
              </a:spcAft>
              <a:buClr>
                <a:schemeClr val="lt1"/>
              </a:buClr>
              <a:buSzPts val="1600"/>
              <a:buFont typeface="Anton"/>
              <a:buNone/>
              <a:defRPr b="0" sz="1600">
                <a:solidFill>
                  <a:schemeClr val="lt1"/>
                </a:solidFill>
                <a:latin typeface="Anton"/>
                <a:ea typeface="Anton"/>
                <a:cs typeface="Anton"/>
                <a:sym typeface="Anton"/>
              </a:defRPr>
            </a:lvl9pPr>
          </a:lstStyle>
          <a:p/>
        </p:txBody>
      </p:sp>
      <p:sp>
        <p:nvSpPr>
          <p:cNvPr id="512" name="Google Shape;512;p37"/>
          <p:cNvSpPr txBox="1"/>
          <p:nvPr>
            <p:ph idx="6" type="subTitle"/>
          </p:nvPr>
        </p:nvSpPr>
        <p:spPr>
          <a:xfrm>
            <a:off x="1440975" y="2570350"/>
            <a:ext cx="16758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a:solidFill>
                  <a:schemeClr val="lt1"/>
                </a:solidFill>
              </a:defRPr>
            </a:lvl1pPr>
            <a:lvl2pPr lvl="1" rtl="0" algn="ctr">
              <a:lnSpc>
                <a:spcPct val="100000"/>
              </a:lnSpc>
              <a:spcBef>
                <a:spcPts val="0"/>
              </a:spcBef>
              <a:spcAft>
                <a:spcPts val="0"/>
              </a:spcAft>
              <a:buClr>
                <a:schemeClr val="lt1"/>
              </a:buClr>
              <a:buSzPts val="1100"/>
              <a:buNone/>
              <a:defRPr sz="1100">
                <a:solidFill>
                  <a:schemeClr val="lt1"/>
                </a:solidFill>
              </a:defRPr>
            </a:lvl2pPr>
            <a:lvl3pPr lvl="2" rtl="0" algn="ctr">
              <a:lnSpc>
                <a:spcPct val="100000"/>
              </a:lnSpc>
              <a:spcBef>
                <a:spcPts val="0"/>
              </a:spcBef>
              <a:spcAft>
                <a:spcPts val="0"/>
              </a:spcAft>
              <a:buClr>
                <a:schemeClr val="lt1"/>
              </a:buClr>
              <a:buSzPts val="1100"/>
              <a:buNone/>
              <a:defRPr sz="1100">
                <a:solidFill>
                  <a:schemeClr val="lt1"/>
                </a:solidFill>
              </a:defRPr>
            </a:lvl3pPr>
            <a:lvl4pPr lvl="3" rtl="0" algn="ctr">
              <a:lnSpc>
                <a:spcPct val="100000"/>
              </a:lnSpc>
              <a:spcBef>
                <a:spcPts val="0"/>
              </a:spcBef>
              <a:spcAft>
                <a:spcPts val="0"/>
              </a:spcAft>
              <a:buClr>
                <a:schemeClr val="lt1"/>
              </a:buClr>
              <a:buSzPts val="1100"/>
              <a:buNone/>
              <a:defRPr sz="1100">
                <a:solidFill>
                  <a:schemeClr val="lt1"/>
                </a:solidFill>
              </a:defRPr>
            </a:lvl4pPr>
            <a:lvl5pPr lvl="4" rtl="0" algn="ctr">
              <a:lnSpc>
                <a:spcPct val="100000"/>
              </a:lnSpc>
              <a:spcBef>
                <a:spcPts val="0"/>
              </a:spcBef>
              <a:spcAft>
                <a:spcPts val="0"/>
              </a:spcAft>
              <a:buClr>
                <a:schemeClr val="lt1"/>
              </a:buClr>
              <a:buSzPts val="1100"/>
              <a:buNone/>
              <a:defRPr sz="1100">
                <a:solidFill>
                  <a:schemeClr val="lt1"/>
                </a:solidFill>
              </a:defRPr>
            </a:lvl5pPr>
            <a:lvl6pPr lvl="5" rtl="0" algn="ctr">
              <a:lnSpc>
                <a:spcPct val="100000"/>
              </a:lnSpc>
              <a:spcBef>
                <a:spcPts val="0"/>
              </a:spcBef>
              <a:spcAft>
                <a:spcPts val="0"/>
              </a:spcAft>
              <a:buClr>
                <a:schemeClr val="lt1"/>
              </a:buClr>
              <a:buSzPts val="1100"/>
              <a:buNone/>
              <a:defRPr sz="1100">
                <a:solidFill>
                  <a:schemeClr val="lt1"/>
                </a:solidFill>
              </a:defRPr>
            </a:lvl6pPr>
            <a:lvl7pPr lvl="6" rtl="0" algn="ctr">
              <a:lnSpc>
                <a:spcPct val="100000"/>
              </a:lnSpc>
              <a:spcBef>
                <a:spcPts val="0"/>
              </a:spcBef>
              <a:spcAft>
                <a:spcPts val="0"/>
              </a:spcAft>
              <a:buClr>
                <a:schemeClr val="lt1"/>
              </a:buClr>
              <a:buSzPts val="1100"/>
              <a:buNone/>
              <a:defRPr sz="1100">
                <a:solidFill>
                  <a:schemeClr val="lt1"/>
                </a:solidFill>
              </a:defRPr>
            </a:lvl7pPr>
            <a:lvl8pPr lvl="7" rtl="0" algn="ctr">
              <a:lnSpc>
                <a:spcPct val="100000"/>
              </a:lnSpc>
              <a:spcBef>
                <a:spcPts val="0"/>
              </a:spcBef>
              <a:spcAft>
                <a:spcPts val="0"/>
              </a:spcAft>
              <a:buClr>
                <a:schemeClr val="lt1"/>
              </a:buClr>
              <a:buSzPts val="1100"/>
              <a:buNone/>
              <a:defRPr sz="1100">
                <a:solidFill>
                  <a:schemeClr val="lt1"/>
                </a:solidFill>
              </a:defRPr>
            </a:lvl8pPr>
            <a:lvl9pPr lvl="8" rtl="0" algn="ctr">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23_2">
    <p:bg>
      <p:bgPr>
        <a:solidFill>
          <a:schemeClr val="lt2"/>
        </a:solidFill>
      </p:bgPr>
    </p:bg>
    <p:spTree>
      <p:nvGrpSpPr>
        <p:cNvPr id="513" name="Shape 513"/>
        <p:cNvGrpSpPr/>
        <p:nvPr/>
      </p:nvGrpSpPr>
      <p:grpSpPr>
        <a:xfrm>
          <a:off x="0" y="0"/>
          <a:ext cx="0" cy="0"/>
          <a:chOff x="0" y="0"/>
          <a:chExt cx="0" cy="0"/>
        </a:xfrm>
      </p:grpSpPr>
      <p:sp>
        <p:nvSpPr>
          <p:cNvPr id="514" name="Google Shape;514;p38"/>
          <p:cNvSpPr/>
          <p:nvPr/>
        </p:nvSpPr>
        <p:spPr>
          <a:xfrm rot="10800000">
            <a:off x="5721000" y="450"/>
            <a:ext cx="3423000" cy="51426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5" name="Google Shape;515;p38"/>
          <p:cNvSpPr/>
          <p:nvPr/>
        </p:nvSpPr>
        <p:spPr>
          <a:xfrm rot="10800000">
            <a:off x="7799725" y="0"/>
            <a:ext cx="771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16" name="Google Shape;516;p38"/>
          <p:cNvSpPr txBox="1"/>
          <p:nvPr>
            <p:ph type="title"/>
          </p:nvPr>
        </p:nvSpPr>
        <p:spPr>
          <a:xfrm>
            <a:off x="934525" y="1068400"/>
            <a:ext cx="20670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517" name="Google Shape;517;p38"/>
          <p:cNvSpPr txBox="1"/>
          <p:nvPr>
            <p:ph idx="1" type="subTitle"/>
          </p:nvPr>
        </p:nvSpPr>
        <p:spPr>
          <a:xfrm flipH="1">
            <a:off x="5729925" y="3878050"/>
            <a:ext cx="16791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18" name="Google Shape;518;p38"/>
          <p:cNvSpPr txBox="1"/>
          <p:nvPr>
            <p:ph idx="2" type="subTitle"/>
          </p:nvPr>
        </p:nvSpPr>
        <p:spPr>
          <a:xfrm flipH="1">
            <a:off x="5729925" y="3574625"/>
            <a:ext cx="16791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3000"/>
              <a:buNone/>
              <a:defRPr sz="1600">
                <a:solidFill>
                  <a:schemeClr val="dk1"/>
                </a:solidFill>
                <a:latin typeface="Anton"/>
                <a:ea typeface="Anton"/>
                <a:cs typeface="Anton"/>
                <a:sym typeface="Anton"/>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19" name="Google Shape;519;p38"/>
          <p:cNvSpPr txBox="1"/>
          <p:nvPr>
            <p:ph idx="3" type="subTitle"/>
          </p:nvPr>
        </p:nvSpPr>
        <p:spPr>
          <a:xfrm flipH="1">
            <a:off x="3332202" y="3878050"/>
            <a:ext cx="16791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20" name="Google Shape;520;p38"/>
          <p:cNvSpPr txBox="1"/>
          <p:nvPr>
            <p:ph idx="4" type="subTitle"/>
          </p:nvPr>
        </p:nvSpPr>
        <p:spPr>
          <a:xfrm flipH="1">
            <a:off x="3332177" y="3574625"/>
            <a:ext cx="16791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3000"/>
              <a:buNone/>
              <a:defRPr sz="1600">
                <a:solidFill>
                  <a:schemeClr val="dk1"/>
                </a:solidFill>
                <a:latin typeface="Anton"/>
                <a:ea typeface="Anton"/>
                <a:cs typeface="Anton"/>
                <a:sym typeface="Anton"/>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21" name="Google Shape;521;p38"/>
          <p:cNvSpPr txBox="1"/>
          <p:nvPr>
            <p:ph idx="5" type="subTitle"/>
          </p:nvPr>
        </p:nvSpPr>
        <p:spPr>
          <a:xfrm flipH="1">
            <a:off x="934453" y="3878050"/>
            <a:ext cx="16791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22" name="Google Shape;522;p38"/>
          <p:cNvSpPr txBox="1"/>
          <p:nvPr>
            <p:ph idx="6" type="subTitle"/>
          </p:nvPr>
        </p:nvSpPr>
        <p:spPr>
          <a:xfrm flipH="1">
            <a:off x="934407" y="3574625"/>
            <a:ext cx="16791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3000"/>
              <a:buNone/>
              <a:defRPr sz="1600">
                <a:solidFill>
                  <a:schemeClr val="dk1"/>
                </a:solidFill>
                <a:latin typeface="Anton"/>
                <a:ea typeface="Anton"/>
                <a:cs typeface="Anton"/>
                <a:sym typeface="Anton"/>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4">
    <p:spTree>
      <p:nvGrpSpPr>
        <p:cNvPr id="523" name="Shape 523"/>
        <p:cNvGrpSpPr/>
        <p:nvPr/>
      </p:nvGrpSpPr>
      <p:grpSpPr>
        <a:xfrm>
          <a:off x="0" y="0"/>
          <a:ext cx="0" cy="0"/>
          <a:chOff x="0" y="0"/>
          <a:chExt cx="0" cy="0"/>
        </a:xfrm>
      </p:grpSpPr>
      <p:sp>
        <p:nvSpPr>
          <p:cNvPr id="524" name="Google Shape;524;p39"/>
          <p:cNvSpPr/>
          <p:nvPr/>
        </p:nvSpPr>
        <p:spPr>
          <a:xfrm>
            <a:off x="0" y="0"/>
            <a:ext cx="4572167" cy="2788958"/>
          </a:xfrm>
          <a:custGeom>
            <a:rect b="b" l="l" r="r" t="t"/>
            <a:pathLst>
              <a:path extrusionOk="0" h="29229" w="65471">
                <a:moveTo>
                  <a:pt x="0" y="1"/>
                </a:moveTo>
                <a:lnTo>
                  <a:pt x="0" y="29228"/>
                </a:lnTo>
                <a:lnTo>
                  <a:pt x="65471" y="29228"/>
                </a:lnTo>
                <a:lnTo>
                  <a:pt x="654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4572008" y="0"/>
            <a:ext cx="4572167" cy="2788958"/>
          </a:xfrm>
          <a:custGeom>
            <a:rect b="b" l="l" r="r" t="t"/>
            <a:pathLst>
              <a:path extrusionOk="0" h="29229" w="65471">
                <a:moveTo>
                  <a:pt x="0" y="1"/>
                </a:moveTo>
                <a:lnTo>
                  <a:pt x="0" y="29228"/>
                </a:lnTo>
                <a:lnTo>
                  <a:pt x="65471" y="29228"/>
                </a:lnTo>
                <a:lnTo>
                  <a:pt x="65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D406A"/>
              </a:solidFill>
            </a:endParaRPr>
          </a:p>
        </p:txBody>
      </p:sp>
      <p:sp>
        <p:nvSpPr>
          <p:cNvPr id="526" name="Google Shape;526;p39"/>
          <p:cNvSpPr/>
          <p:nvPr/>
        </p:nvSpPr>
        <p:spPr>
          <a:xfrm>
            <a:off x="549025" y="0"/>
            <a:ext cx="771000" cy="2788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txBox="1"/>
          <p:nvPr>
            <p:ph type="title"/>
          </p:nvPr>
        </p:nvSpPr>
        <p:spPr>
          <a:xfrm>
            <a:off x="934525" y="1068400"/>
            <a:ext cx="3518400" cy="481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8" name="Google Shape;528;p39"/>
          <p:cNvSpPr txBox="1"/>
          <p:nvPr>
            <p:ph idx="1" type="subTitle"/>
          </p:nvPr>
        </p:nvSpPr>
        <p:spPr>
          <a:xfrm>
            <a:off x="655613" y="3906700"/>
            <a:ext cx="18600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29" name="Google Shape;529;p39"/>
          <p:cNvSpPr txBox="1"/>
          <p:nvPr>
            <p:ph idx="2" type="subTitle"/>
          </p:nvPr>
        </p:nvSpPr>
        <p:spPr>
          <a:xfrm>
            <a:off x="655613" y="3608650"/>
            <a:ext cx="18600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solidFill>
                  <a:schemeClr val="dk1"/>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30" name="Google Shape;530;p39"/>
          <p:cNvSpPr txBox="1"/>
          <p:nvPr>
            <p:ph idx="3" type="subTitle"/>
          </p:nvPr>
        </p:nvSpPr>
        <p:spPr>
          <a:xfrm>
            <a:off x="2651914" y="3906700"/>
            <a:ext cx="18600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31" name="Google Shape;531;p39"/>
          <p:cNvSpPr txBox="1"/>
          <p:nvPr>
            <p:ph idx="4" type="subTitle"/>
          </p:nvPr>
        </p:nvSpPr>
        <p:spPr>
          <a:xfrm>
            <a:off x="2651914" y="3608650"/>
            <a:ext cx="18600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solidFill>
                  <a:schemeClr val="dk1"/>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32" name="Google Shape;532;p39"/>
          <p:cNvSpPr txBox="1"/>
          <p:nvPr>
            <p:ph idx="5" type="subTitle"/>
          </p:nvPr>
        </p:nvSpPr>
        <p:spPr>
          <a:xfrm>
            <a:off x="4648176" y="3906700"/>
            <a:ext cx="18600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33" name="Google Shape;533;p39"/>
          <p:cNvSpPr txBox="1"/>
          <p:nvPr>
            <p:ph idx="6" type="subTitle"/>
          </p:nvPr>
        </p:nvSpPr>
        <p:spPr>
          <a:xfrm>
            <a:off x="4648215" y="3608650"/>
            <a:ext cx="18600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34" name="Google Shape;534;p39"/>
          <p:cNvSpPr txBox="1"/>
          <p:nvPr>
            <p:ph idx="7" type="subTitle"/>
          </p:nvPr>
        </p:nvSpPr>
        <p:spPr>
          <a:xfrm>
            <a:off x="6644425" y="3906700"/>
            <a:ext cx="18600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35" name="Google Shape;535;p39"/>
          <p:cNvSpPr txBox="1"/>
          <p:nvPr>
            <p:ph idx="8" type="subTitle"/>
          </p:nvPr>
        </p:nvSpPr>
        <p:spPr>
          <a:xfrm>
            <a:off x="6644477" y="3608650"/>
            <a:ext cx="18600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solidFill>
                  <a:schemeClr val="dk1"/>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_2">
    <p:spTree>
      <p:nvGrpSpPr>
        <p:cNvPr id="536" name="Shape 536"/>
        <p:cNvGrpSpPr/>
        <p:nvPr/>
      </p:nvGrpSpPr>
      <p:grpSpPr>
        <a:xfrm>
          <a:off x="0" y="0"/>
          <a:ext cx="0" cy="0"/>
          <a:chOff x="0" y="0"/>
          <a:chExt cx="0" cy="0"/>
        </a:xfrm>
      </p:grpSpPr>
      <p:sp>
        <p:nvSpPr>
          <p:cNvPr id="537" name="Google Shape;537;p40"/>
          <p:cNvSpPr/>
          <p:nvPr/>
        </p:nvSpPr>
        <p:spPr>
          <a:xfrm>
            <a:off x="4131051" y="0"/>
            <a:ext cx="5013114" cy="5143500"/>
          </a:xfrm>
          <a:custGeom>
            <a:rect b="b" l="l" r="r" t="t"/>
            <a:pathLst>
              <a:path extrusionOk="0" h="29229" w="65471">
                <a:moveTo>
                  <a:pt x="0" y="1"/>
                </a:moveTo>
                <a:lnTo>
                  <a:pt x="0" y="29228"/>
                </a:lnTo>
                <a:lnTo>
                  <a:pt x="65471" y="29228"/>
                </a:lnTo>
                <a:lnTo>
                  <a:pt x="65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38" name="Google Shape;538;p40"/>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txBox="1"/>
          <p:nvPr>
            <p:ph type="title"/>
          </p:nvPr>
        </p:nvSpPr>
        <p:spPr>
          <a:xfrm>
            <a:off x="934525" y="1068400"/>
            <a:ext cx="2245500" cy="481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0" name="Google Shape;540;p40"/>
          <p:cNvSpPr txBox="1"/>
          <p:nvPr>
            <p:ph idx="1" type="subTitle"/>
          </p:nvPr>
        </p:nvSpPr>
        <p:spPr>
          <a:xfrm>
            <a:off x="4706600" y="1979100"/>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41" name="Google Shape;541;p40"/>
          <p:cNvSpPr txBox="1"/>
          <p:nvPr>
            <p:ph idx="2" type="subTitle"/>
          </p:nvPr>
        </p:nvSpPr>
        <p:spPr>
          <a:xfrm>
            <a:off x="4706625" y="1681050"/>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sz="1600">
                <a:solidFill>
                  <a:schemeClr val="lt1"/>
                </a:solidFill>
                <a:latin typeface="Anton"/>
                <a:ea typeface="Anton"/>
                <a:cs typeface="Anton"/>
                <a:sym typeface="Anton"/>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542" name="Google Shape;542;p40"/>
          <p:cNvSpPr txBox="1"/>
          <p:nvPr>
            <p:ph idx="3" type="subTitle"/>
          </p:nvPr>
        </p:nvSpPr>
        <p:spPr>
          <a:xfrm>
            <a:off x="6703100" y="1979100"/>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43" name="Google Shape;543;p40"/>
          <p:cNvSpPr txBox="1"/>
          <p:nvPr>
            <p:ph idx="4" type="subTitle"/>
          </p:nvPr>
        </p:nvSpPr>
        <p:spPr>
          <a:xfrm>
            <a:off x="6703126" y="1681050"/>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sz="1600">
                <a:solidFill>
                  <a:schemeClr val="lt1"/>
                </a:solidFill>
                <a:latin typeface="Anton"/>
                <a:ea typeface="Anton"/>
                <a:cs typeface="Anton"/>
                <a:sym typeface="Anton"/>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544" name="Google Shape;544;p40"/>
          <p:cNvSpPr txBox="1"/>
          <p:nvPr>
            <p:ph idx="5" type="subTitle"/>
          </p:nvPr>
        </p:nvSpPr>
        <p:spPr>
          <a:xfrm>
            <a:off x="4706600" y="3766350"/>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45" name="Google Shape;545;p40"/>
          <p:cNvSpPr txBox="1"/>
          <p:nvPr>
            <p:ph idx="6" type="subTitle"/>
          </p:nvPr>
        </p:nvSpPr>
        <p:spPr>
          <a:xfrm>
            <a:off x="4706638" y="3468300"/>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sz="1600">
                <a:solidFill>
                  <a:schemeClr val="lt1"/>
                </a:solidFill>
                <a:latin typeface="Anton"/>
                <a:ea typeface="Anton"/>
                <a:cs typeface="Anton"/>
                <a:sym typeface="Anton"/>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546" name="Google Shape;546;p40"/>
          <p:cNvSpPr txBox="1"/>
          <p:nvPr>
            <p:ph idx="7" type="subTitle"/>
          </p:nvPr>
        </p:nvSpPr>
        <p:spPr>
          <a:xfrm>
            <a:off x="6703101" y="3766350"/>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47" name="Google Shape;547;p40"/>
          <p:cNvSpPr txBox="1"/>
          <p:nvPr>
            <p:ph idx="8" type="subTitle"/>
          </p:nvPr>
        </p:nvSpPr>
        <p:spPr>
          <a:xfrm>
            <a:off x="6703149" y="3468300"/>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sz="1600">
                <a:solidFill>
                  <a:schemeClr val="lt1"/>
                </a:solidFill>
                <a:latin typeface="Anton"/>
                <a:ea typeface="Anton"/>
                <a:cs typeface="Anton"/>
                <a:sym typeface="Anton"/>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a:off x="0" y="2354550"/>
            <a:ext cx="4572167" cy="2788958"/>
          </a:xfrm>
          <a:custGeom>
            <a:rect b="b" l="l" r="r" t="t"/>
            <a:pathLst>
              <a:path extrusionOk="0" h="29229" w="65471">
                <a:moveTo>
                  <a:pt x="0" y="1"/>
                </a:moveTo>
                <a:lnTo>
                  <a:pt x="0" y="29228"/>
                </a:lnTo>
                <a:lnTo>
                  <a:pt x="65471" y="29228"/>
                </a:lnTo>
                <a:lnTo>
                  <a:pt x="654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a:off x="4572175" y="2354550"/>
            <a:ext cx="4572167" cy="2788958"/>
          </a:xfrm>
          <a:custGeom>
            <a:rect b="b" l="l" r="r" t="t"/>
            <a:pathLst>
              <a:path extrusionOk="0" h="29229" w="65471">
                <a:moveTo>
                  <a:pt x="0" y="1"/>
                </a:moveTo>
                <a:lnTo>
                  <a:pt x="0" y="29228"/>
                </a:lnTo>
                <a:lnTo>
                  <a:pt x="65471" y="29228"/>
                </a:lnTo>
                <a:lnTo>
                  <a:pt x="65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934525" y="1068400"/>
            <a:ext cx="7496100" cy="48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5"/>
          <p:cNvSpPr txBox="1"/>
          <p:nvPr>
            <p:ph idx="1" type="subTitle"/>
          </p:nvPr>
        </p:nvSpPr>
        <p:spPr>
          <a:xfrm>
            <a:off x="1404600" y="3872675"/>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 name="Google Shape;28;p5"/>
          <p:cNvSpPr txBox="1"/>
          <p:nvPr>
            <p:ph idx="2" type="subTitle"/>
          </p:nvPr>
        </p:nvSpPr>
        <p:spPr>
          <a:xfrm>
            <a:off x="1404600" y="357462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9" name="Google Shape;29;p5"/>
          <p:cNvSpPr txBox="1"/>
          <p:nvPr>
            <p:ph idx="3" type="subTitle"/>
          </p:nvPr>
        </p:nvSpPr>
        <p:spPr>
          <a:xfrm>
            <a:off x="5996700" y="3872675"/>
            <a:ext cx="1742700" cy="73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a:solidFill>
                  <a:schemeClr val="accent3"/>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30" name="Google Shape;30;p5"/>
          <p:cNvSpPr txBox="1"/>
          <p:nvPr>
            <p:ph idx="4" type="subTitle"/>
          </p:nvPr>
        </p:nvSpPr>
        <p:spPr>
          <a:xfrm>
            <a:off x="5996700" y="357462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3000"/>
              <a:buNone/>
              <a:defRPr sz="1600">
                <a:solidFill>
                  <a:schemeClr val="accent3"/>
                </a:solidFill>
                <a:latin typeface="Anton"/>
                <a:ea typeface="Anton"/>
                <a:cs typeface="Anton"/>
                <a:sym typeface="Anton"/>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24_3">
    <p:bg>
      <p:bgPr>
        <a:solidFill>
          <a:schemeClr val="dk1"/>
        </a:solidFill>
      </p:bgPr>
    </p:bg>
    <p:spTree>
      <p:nvGrpSpPr>
        <p:cNvPr id="548" name="Shape 548"/>
        <p:cNvGrpSpPr/>
        <p:nvPr/>
      </p:nvGrpSpPr>
      <p:grpSpPr>
        <a:xfrm>
          <a:off x="0" y="0"/>
          <a:ext cx="0" cy="0"/>
          <a:chOff x="0" y="0"/>
          <a:chExt cx="0" cy="0"/>
        </a:xfrm>
      </p:grpSpPr>
      <p:sp>
        <p:nvSpPr>
          <p:cNvPr id="549" name="Google Shape;549;p41"/>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50" name="Google Shape;550;p41"/>
          <p:cNvSpPr txBox="1"/>
          <p:nvPr>
            <p:ph type="title"/>
          </p:nvPr>
        </p:nvSpPr>
        <p:spPr>
          <a:xfrm>
            <a:off x="934525" y="1068400"/>
            <a:ext cx="18537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51" name="Google Shape;551;p41"/>
          <p:cNvSpPr txBox="1"/>
          <p:nvPr>
            <p:ph idx="1" type="subTitle"/>
          </p:nvPr>
        </p:nvSpPr>
        <p:spPr>
          <a:xfrm>
            <a:off x="1800025" y="4018900"/>
            <a:ext cx="1497900" cy="59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a:solidFill>
                  <a:schemeClr val="accent3"/>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52" name="Google Shape;552;p41"/>
          <p:cNvSpPr txBox="1"/>
          <p:nvPr>
            <p:ph idx="2" type="subTitle"/>
          </p:nvPr>
        </p:nvSpPr>
        <p:spPr>
          <a:xfrm>
            <a:off x="1800050" y="3531600"/>
            <a:ext cx="1497900" cy="4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sz="3000">
                <a:solidFill>
                  <a:schemeClr val="lt1"/>
                </a:solidFill>
                <a:latin typeface="Anton"/>
                <a:ea typeface="Anton"/>
                <a:cs typeface="Anton"/>
                <a:sym typeface="Anton"/>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553" name="Google Shape;553;p41"/>
          <p:cNvSpPr txBox="1"/>
          <p:nvPr>
            <p:ph idx="3" type="subTitle"/>
          </p:nvPr>
        </p:nvSpPr>
        <p:spPr>
          <a:xfrm>
            <a:off x="3516008" y="4018900"/>
            <a:ext cx="1497900" cy="59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a:solidFill>
                  <a:schemeClr val="accent3"/>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54" name="Google Shape;554;p41"/>
          <p:cNvSpPr txBox="1"/>
          <p:nvPr>
            <p:ph idx="4" type="subTitle"/>
          </p:nvPr>
        </p:nvSpPr>
        <p:spPr>
          <a:xfrm>
            <a:off x="3516028" y="3531600"/>
            <a:ext cx="1497900" cy="4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sz="3000">
                <a:solidFill>
                  <a:schemeClr val="lt2"/>
                </a:solidFill>
                <a:latin typeface="Anton"/>
                <a:ea typeface="Anton"/>
                <a:cs typeface="Anton"/>
                <a:sym typeface="Anton"/>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555" name="Google Shape;555;p41"/>
          <p:cNvSpPr txBox="1"/>
          <p:nvPr>
            <p:ph idx="5" type="subTitle"/>
          </p:nvPr>
        </p:nvSpPr>
        <p:spPr>
          <a:xfrm>
            <a:off x="5231991" y="4018900"/>
            <a:ext cx="1497900" cy="59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a:solidFill>
                  <a:schemeClr val="accent3"/>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56" name="Google Shape;556;p41"/>
          <p:cNvSpPr txBox="1"/>
          <p:nvPr>
            <p:ph idx="6" type="subTitle"/>
          </p:nvPr>
        </p:nvSpPr>
        <p:spPr>
          <a:xfrm>
            <a:off x="5232014" y="3531600"/>
            <a:ext cx="1497900" cy="4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sz="3000">
                <a:solidFill>
                  <a:schemeClr val="accent6"/>
                </a:solidFill>
                <a:latin typeface="Anton"/>
                <a:ea typeface="Anton"/>
                <a:cs typeface="Anton"/>
                <a:sym typeface="Anton"/>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557" name="Google Shape;557;p41"/>
          <p:cNvSpPr txBox="1"/>
          <p:nvPr>
            <p:ph idx="7" type="subTitle"/>
          </p:nvPr>
        </p:nvSpPr>
        <p:spPr>
          <a:xfrm>
            <a:off x="6947974" y="4018900"/>
            <a:ext cx="1497900" cy="59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a:solidFill>
                  <a:schemeClr val="accent3"/>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58" name="Google Shape;558;p41"/>
          <p:cNvSpPr txBox="1"/>
          <p:nvPr>
            <p:ph idx="8" type="subTitle"/>
          </p:nvPr>
        </p:nvSpPr>
        <p:spPr>
          <a:xfrm>
            <a:off x="6948001" y="3531600"/>
            <a:ext cx="1497900" cy="4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000"/>
              <a:buNone/>
              <a:defRPr sz="3000">
                <a:solidFill>
                  <a:schemeClr val="accent5"/>
                </a:solidFill>
                <a:latin typeface="Anton"/>
                <a:ea typeface="Anton"/>
                <a:cs typeface="Anton"/>
                <a:sym typeface="Anton"/>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4_1">
    <p:spTree>
      <p:nvGrpSpPr>
        <p:cNvPr id="559" name="Shape 559"/>
        <p:cNvGrpSpPr/>
        <p:nvPr/>
      </p:nvGrpSpPr>
      <p:grpSpPr>
        <a:xfrm>
          <a:off x="0" y="0"/>
          <a:ext cx="0" cy="0"/>
          <a:chOff x="0" y="0"/>
          <a:chExt cx="0" cy="0"/>
        </a:xfrm>
      </p:grpSpPr>
      <p:sp>
        <p:nvSpPr>
          <p:cNvPr id="560" name="Google Shape;560;p42"/>
          <p:cNvSpPr txBox="1"/>
          <p:nvPr>
            <p:ph type="title"/>
          </p:nvPr>
        </p:nvSpPr>
        <p:spPr>
          <a:xfrm>
            <a:off x="934525" y="1068400"/>
            <a:ext cx="1911900" cy="481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1" name="Google Shape;561;p42"/>
          <p:cNvSpPr txBox="1"/>
          <p:nvPr>
            <p:ph idx="1" type="subTitle"/>
          </p:nvPr>
        </p:nvSpPr>
        <p:spPr>
          <a:xfrm>
            <a:off x="934525" y="4116250"/>
            <a:ext cx="1742700" cy="4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62" name="Google Shape;562;p42"/>
          <p:cNvSpPr txBox="1"/>
          <p:nvPr>
            <p:ph idx="2" type="subTitle"/>
          </p:nvPr>
        </p:nvSpPr>
        <p:spPr>
          <a:xfrm>
            <a:off x="934550" y="3818200"/>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solidFill>
                  <a:schemeClr val="dk1"/>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63" name="Google Shape;563;p42"/>
          <p:cNvSpPr txBox="1"/>
          <p:nvPr>
            <p:ph idx="3" type="subTitle"/>
          </p:nvPr>
        </p:nvSpPr>
        <p:spPr>
          <a:xfrm>
            <a:off x="3818837" y="4116250"/>
            <a:ext cx="1742700" cy="4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64" name="Google Shape;564;p42"/>
          <p:cNvSpPr txBox="1"/>
          <p:nvPr>
            <p:ph idx="4" type="subTitle"/>
          </p:nvPr>
        </p:nvSpPr>
        <p:spPr>
          <a:xfrm>
            <a:off x="3818864" y="3818200"/>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solidFill>
                  <a:schemeClr val="dk1"/>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65" name="Google Shape;565;p42"/>
          <p:cNvSpPr txBox="1"/>
          <p:nvPr>
            <p:ph idx="5" type="subTitle"/>
          </p:nvPr>
        </p:nvSpPr>
        <p:spPr>
          <a:xfrm>
            <a:off x="6703100" y="4116250"/>
            <a:ext cx="1742700" cy="4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66" name="Google Shape;566;p42"/>
          <p:cNvSpPr txBox="1"/>
          <p:nvPr>
            <p:ph idx="6" type="subTitle"/>
          </p:nvPr>
        </p:nvSpPr>
        <p:spPr>
          <a:xfrm>
            <a:off x="6703149" y="3818200"/>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solidFill>
                  <a:schemeClr val="dk1"/>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67" name="Google Shape;567;p42"/>
          <p:cNvSpPr txBox="1"/>
          <p:nvPr>
            <p:ph idx="7" type="subTitle"/>
          </p:nvPr>
        </p:nvSpPr>
        <p:spPr>
          <a:xfrm>
            <a:off x="934525" y="2525125"/>
            <a:ext cx="1742700" cy="4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68" name="Google Shape;568;p42"/>
          <p:cNvSpPr txBox="1"/>
          <p:nvPr>
            <p:ph idx="8" type="subTitle"/>
          </p:nvPr>
        </p:nvSpPr>
        <p:spPr>
          <a:xfrm>
            <a:off x="934550" y="222707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69" name="Google Shape;569;p42"/>
          <p:cNvSpPr txBox="1"/>
          <p:nvPr>
            <p:ph idx="9" type="subTitle"/>
          </p:nvPr>
        </p:nvSpPr>
        <p:spPr>
          <a:xfrm>
            <a:off x="3818837" y="2525125"/>
            <a:ext cx="1742700" cy="4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70" name="Google Shape;570;p42"/>
          <p:cNvSpPr txBox="1"/>
          <p:nvPr>
            <p:ph idx="13" type="subTitle"/>
          </p:nvPr>
        </p:nvSpPr>
        <p:spPr>
          <a:xfrm>
            <a:off x="3818864" y="222707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71" name="Google Shape;571;p42"/>
          <p:cNvSpPr txBox="1"/>
          <p:nvPr>
            <p:ph idx="14" type="subTitle"/>
          </p:nvPr>
        </p:nvSpPr>
        <p:spPr>
          <a:xfrm>
            <a:off x="6703100" y="2525125"/>
            <a:ext cx="1742700" cy="4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72" name="Google Shape;572;p42"/>
          <p:cNvSpPr txBox="1"/>
          <p:nvPr>
            <p:ph idx="15" type="subTitle"/>
          </p:nvPr>
        </p:nvSpPr>
        <p:spPr>
          <a:xfrm>
            <a:off x="6703149" y="2227075"/>
            <a:ext cx="1742700" cy="2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1600">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73" name="Google Shape;573;p42"/>
          <p:cNvSpPr/>
          <p:nvPr/>
        </p:nvSpPr>
        <p:spPr>
          <a:xfrm flipH="1">
            <a:off x="3" y="0"/>
            <a:ext cx="9143997" cy="840306"/>
          </a:xfrm>
          <a:custGeom>
            <a:rect b="b" l="l" r="r" t="t"/>
            <a:pathLst>
              <a:path extrusionOk="0" h="46535" w="29564">
                <a:moveTo>
                  <a:pt x="0" y="0"/>
                </a:moveTo>
                <a:lnTo>
                  <a:pt x="0" y="46534"/>
                </a:lnTo>
                <a:lnTo>
                  <a:pt x="29563" y="46534"/>
                </a:lnTo>
                <a:lnTo>
                  <a:pt x="29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24_1_1">
    <p:spTree>
      <p:nvGrpSpPr>
        <p:cNvPr id="574" name="Shape 574"/>
        <p:cNvGrpSpPr/>
        <p:nvPr/>
      </p:nvGrpSpPr>
      <p:grpSpPr>
        <a:xfrm>
          <a:off x="0" y="0"/>
          <a:ext cx="0" cy="0"/>
          <a:chOff x="0" y="0"/>
          <a:chExt cx="0" cy="0"/>
        </a:xfrm>
      </p:grpSpPr>
      <p:sp>
        <p:nvSpPr>
          <p:cNvPr id="575" name="Google Shape;575;p43"/>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txBox="1"/>
          <p:nvPr>
            <p:ph type="title"/>
          </p:nvPr>
        </p:nvSpPr>
        <p:spPr>
          <a:xfrm>
            <a:off x="958975" y="1068400"/>
            <a:ext cx="2602500" cy="481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7" name="Google Shape;577;p43"/>
          <p:cNvSpPr txBox="1"/>
          <p:nvPr>
            <p:ph idx="1" type="subTitle"/>
          </p:nvPr>
        </p:nvSpPr>
        <p:spPr>
          <a:xfrm>
            <a:off x="2217226" y="4128275"/>
            <a:ext cx="1330500" cy="48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accent3"/>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78" name="Google Shape;578;p43"/>
          <p:cNvSpPr txBox="1"/>
          <p:nvPr>
            <p:ph idx="2" type="subTitle"/>
          </p:nvPr>
        </p:nvSpPr>
        <p:spPr>
          <a:xfrm>
            <a:off x="2217226" y="3830225"/>
            <a:ext cx="1330500" cy="2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sz="1600">
                <a:solidFill>
                  <a:schemeClr val="accent5"/>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79" name="Google Shape;579;p43"/>
          <p:cNvSpPr txBox="1"/>
          <p:nvPr>
            <p:ph idx="3" type="subTitle"/>
          </p:nvPr>
        </p:nvSpPr>
        <p:spPr>
          <a:xfrm>
            <a:off x="7096080" y="1933700"/>
            <a:ext cx="1330500" cy="48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accent3"/>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80" name="Google Shape;580;p43"/>
          <p:cNvSpPr txBox="1"/>
          <p:nvPr>
            <p:ph idx="4" type="subTitle"/>
          </p:nvPr>
        </p:nvSpPr>
        <p:spPr>
          <a:xfrm>
            <a:off x="7096100" y="1635650"/>
            <a:ext cx="1330500" cy="29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3000"/>
              <a:buNone/>
              <a:defRPr sz="1600">
                <a:solidFill>
                  <a:schemeClr val="lt1"/>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81" name="Google Shape;581;p43"/>
          <p:cNvSpPr txBox="1"/>
          <p:nvPr>
            <p:ph idx="5" type="subTitle"/>
          </p:nvPr>
        </p:nvSpPr>
        <p:spPr>
          <a:xfrm>
            <a:off x="7096052" y="4128275"/>
            <a:ext cx="1330500" cy="48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accent3"/>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82" name="Google Shape;582;p43"/>
          <p:cNvSpPr txBox="1"/>
          <p:nvPr>
            <p:ph idx="6" type="subTitle"/>
          </p:nvPr>
        </p:nvSpPr>
        <p:spPr>
          <a:xfrm>
            <a:off x="7096089" y="3830225"/>
            <a:ext cx="1330500" cy="29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3000"/>
              <a:buNone/>
              <a:defRPr sz="1600">
                <a:solidFill>
                  <a:schemeClr val="accent1"/>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83" name="Google Shape;583;p43"/>
          <p:cNvSpPr txBox="1"/>
          <p:nvPr>
            <p:ph idx="7" type="subTitle"/>
          </p:nvPr>
        </p:nvSpPr>
        <p:spPr>
          <a:xfrm>
            <a:off x="2217226" y="3042588"/>
            <a:ext cx="1330500" cy="48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accent3"/>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84" name="Google Shape;584;p43"/>
          <p:cNvSpPr txBox="1"/>
          <p:nvPr>
            <p:ph idx="8" type="subTitle"/>
          </p:nvPr>
        </p:nvSpPr>
        <p:spPr>
          <a:xfrm>
            <a:off x="2217226" y="2744538"/>
            <a:ext cx="1330500" cy="2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sz="1600">
                <a:solidFill>
                  <a:schemeClr val="accent1"/>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85" name="Google Shape;585;p43"/>
          <p:cNvSpPr txBox="1"/>
          <p:nvPr>
            <p:ph idx="9" type="subTitle"/>
          </p:nvPr>
        </p:nvSpPr>
        <p:spPr>
          <a:xfrm>
            <a:off x="2217226" y="1933700"/>
            <a:ext cx="1330500" cy="48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accent3"/>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86" name="Google Shape;586;p43"/>
          <p:cNvSpPr txBox="1"/>
          <p:nvPr>
            <p:ph idx="13" type="subTitle"/>
          </p:nvPr>
        </p:nvSpPr>
        <p:spPr>
          <a:xfrm>
            <a:off x="2217226" y="1635650"/>
            <a:ext cx="1330500" cy="2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sz="1600">
                <a:solidFill>
                  <a:schemeClr val="accent5"/>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87" name="Google Shape;587;p43"/>
          <p:cNvSpPr txBox="1"/>
          <p:nvPr>
            <p:ph idx="14" type="subTitle"/>
          </p:nvPr>
        </p:nvSpPr>
        <p:spPr>
          <a:xfrm>
            <a:off x="7096052" y="3042588"/>
            <a:ext cx="1330500" cy="48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accent3"/>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88" name="Google Shape;588;p43"/>
          <p:cNvSpPr txBox="1"/>
          <p:nvPr>
            <p:ph idx="15" type="subTitle"/>
          </p:nvPr>
        </p:nvSpPr>
        <p:spPr>
          <a:xfrm>
            <a:off x="7096089" y="2744538"/>
            <a:ext cx="1330500" cy="29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3000"/>
              <a:buNone/>
              <a:defRPr sz="1600">
                <a:solidFill>
                  <a:schemeClr val="accent5"/>
                </a:solidFill>
                <a:latin typeface="Anton"/>
                <a:ea typeface="Anton"/>
                <a:cs typeface="Anton"/>
                <a:sym typeface="Anto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8">
    <p:spTree>
      <p:nvGrpSpPr>
        <p:cNvPr id="589" name="Shape 589"/>
        <p:cNvGrpSpPr/>
        <p:nvPr/>
      </p:nvGrpSpPr>
      <p:grpSpPr>
        <a:xfrm>
          <a:off x="0" y="0"/>
          <a:ext cx="0" cy="0"/>
          <a:chOff x="0" y="0"/>
          <a:chExt cx="0" cy="0"/>
        </a:xfrm>
      </p:grpSpPr>
      <p:sp>
        <p:nvSpPr>
          <p:cNvPr id="590" name="Google Shape;590;p44"/>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txBox="1"/>
          <p:nvPr>
            <p:ph type="ctrTitle"/>
          </p:nvPr>
        </p:nvSpPr>
        <p:spPr>
          <a:xfrm>
            <a:off x="934525" y="1068325"/>
            <a:ext cx="18960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b="0" sz="2400">
                <a:solidFill>
                  <a:schemeClr val="dk2"/>
                </a:solidFill>
              </a:defRPr>
            </a:lvl1pPr>
            <a:lvl2pPr lvl="1" rtl="0">
              <a:spcBef>
                <a:spcPts val="0"/>
              </a:spcBef>
              <a:spcAft>
                <a:spcPts val="0"/>
              </a:spcAft>
              <a:buClr>
                <a:schemeClr val="dk2"/>
              </a:buClr>
              <a:buSzPts val="1800"/>
              <a:buNone/>
              <a:defRPr b="0" sz="1800">
                <a:solidFill>
                  <a:schemeClr val="dk2"/>
                </a:solidFill>
              </a:defRPr>
            </a:lvl2pPr>
            <a:lvl3pPr lvl="2" rtl="0">
              <a:spcBef>
                <a:spcPts val="0"/>
              </a:spcBef>
              <a:spcAft>
                <a:spcPts val="0"/>
              </a:spcAft>
              <a:buClr>
                <a:schemeClr val="dk2"/>
              </a:buClr>
              <a:buSzPts val="1800"/>
              <a:buNone/>
              <a:defRPr b="0" sz="1800">
                <a:solidFill>
                  <a:schemeClr val="dk2"/>
                </a:solidFill>
              </a:defRPr>
            </a:lvl3pPr>
            <a:lvl4pPr lvl="3" rtl="0">
              <a:spcBef>
                <a:spcPts val="0"/>
              </a:spcBef>
              <a:spcAft>
                <a:spcPts val="0"/>
              </a:spcAft>
              <a:buClr>
                <a:schemeClr val="dk2"/>
              </a:buClr>
              <a:buSzPts val="1800"/>
              <a:buNone/>
              <a:defRPr b="0" sz="1800">
                <a:solidFill>
                  <a:schemeClr val="dk2"/>
                </a:solidFill>
              </a:defRPr>
            </a:lvl4pPr>
            <a:lvl5pPr lvl="4" rtl="0">
              <a:spcBef>
                <a:spcPts val="0"/>
              </a:spcBef>
              <a:spcAft>
                <a:spcPts val="0"/>
              </a:spcAft>
              <a:buClr>
                <a:schemeClr val="dk2"/>
              </a:buClr>
              <a:buSzPts val="1800"/>
              <a:buNone/>
              <a:defRPr b="0" sz="1800">
                <a:solidFill>
                  <a:schemeClr val="dk2"/>
                </a:solidFill>
              </a:defRPr>
            </a:lvl5pPr>
            <a:lvl6pPr lvl="5" rtl="0">
              <a:spcBef>
                <a:spcPts val="0"/>
              </a:spcBef>
              <a:spcAft>
                <a:spcPts val="0"/>
              </a:spcAft>
              <a:buClr>
                <a:schemeClr val="dk2"/>
              </a:buClr>
              <a:buSzPts val="1800"/>
              <a:buNone/>
              <a:defRPr b="0" sz="1800">
                <a:solidFill>
                  <a:schemeClr val="dk2"/>
                </a:solidFill>
              </a:defRPr>
            </a:lvl6pPr>
            <a:lvl7pPr lvl="6" rtl="0">
              <a:spcBef>
                <a:spcPts val="0"/>
              </a:spcBef>
              <a:spcAft>
                <a:spcPts val="0"/>
              </a:spcAft>
              <a:buClr>
                <a:schemeClr val="dk2"/>
              </a:buClr>
              <a:buSzPts val="1800"/>
              <a:buNone/>
              <a:defRPr b="0" sz="1800">
                <a:solidFill>
                  <a:schemeClr val="dk2"/>
                </a:solidFill>
              </a:defRPr>
            </a:lvl7pPr>
            <a:lvl8pPr lvl="7" rtl="0">
              <a:spcBef>
                <a:spcPts val="0"/>
              </a:spcBef>
              <a:spcAft>
                <a:spcPts val="0"/>
              </a:spcAft>
              <a:buClr>
                <a:schemeClr val="dk2"/>
              </a:buClr>
              <a:buSzPts val="1800"/>
              <a:buNone/>
              <a:defRPr b="0" sz="1800">
                <a:solidFill>
                  <a:schemeClr val="dk2"/>
                </a:solidFill>
              </a:defRPr>
            </a:lvl8pPr>
            <a:lvl9pPr lvl="8" rtl="0">
              <a:spcBef>
                <a:spcPts val="0"/>
              </a:spcBef>
              <a:spcAft>
                <a:spcPts val="0"/>
              </a:spcAft>
              <a:buClr>
                <a:schemeClr val="dk2"/>
              </a:buClr>
              <a:buSzPts val="1800"/>
              <a:buNone/>
              <a:defRPr b="0" sz="1800">
                <a:solidFill>
                  <a:schemeClr val="dk2"/>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_1">
    <p:spTree>
      <p:nvGrpSpPr>
        <p:cNvPr id="592" name="Shape 592"/>
        <p:cNvGrpSpPr/>
        <p:nvPr/>
      </p:nvGrpSpPr>
      <p:grpSpPr>
        <a:xfrm>
          <a:off x="0" y="0"/>
          <a:ext cx="0" cy="0"/>
          <a:chOff x="0" y="0"/>
          <a:chExt cx="0" cy="0"/>
        </a:xfrm>
      </p:grpSpPr>
      <p:sp>
        <p:nvSpPr>
          <p:cNvPr id="593" name="Google Shape;593;p45"/>
          <p:cNvSpPr/>
          <p:nvPr/>
        </p:nvSpPr>
        <p:spPr>
          <a:xfrm flipH="1">
            <a:off x="-7" y="3602049"/>
            <a:ext cx="9144007" cy="1541611"/>
          </a:xfrm>
          <a:custGeom>
            <a:rect b="b" l="l" r="r" t="t"/>
            <a:pathLst>
              <a:path extrusionOk="0" h="29229" w="65471">
                <a:moveTo>
                  <a:pt x="0" y="1"/>
                </a:moveTo>
                <a:lnTo>
                  <a:pt x="0" y="29228"/>
                </a:lnTo>
                <a:lnTo>
                  <a:pt x="65471" y="29228"/>
                </a:lnTo>
                <a:lnTo>
                  <a:pt x="654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txBox="1"/>
          <p:nvPr>
            <p:ph type="ctrTitle"/>
          </p:nvPr>
        </p:nvSpPr>
        <p:spPr>
          <a:xfrm>
            <a:off x="934525" y="1068475"/>
            <a:ext cx="21978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None/>
              <a:defRPr b="0" sz="2400">
                <a:solidFill>
                  <a:schemeClr val="dk2"/>
                </a:solidFill>
              </a:defRPr>
            </a:lvl1pPr>
            <a:lvl2pPr lvl="1" rtl="0">
              <a:spcBef>
                <a:spcPts val="0"/>
              </a:spcBef>
              <a:spcAft>
                <a:spcPts val="0"/>
              </a:spcAft>
              <a:buClr>
                <a:schemeClr val="dk2"/>
              </a:buClr>
              <a:buSzPts val="1800"/>
              <a:buNone/>
              <a:defRPr b="0" sz="1800">
                <a:solidFill>
                  <a:schemeClr val="dk2"/>
                </a:solidFill>
              </a:defRPr>
            </a:lvl2pPr>
            <a:lvl3pPr lvl="2" rtl="0">
              <a:spcBef>
                <a:spcPts val="0"/>
              </a:spcBef>
              <a:spcAft>
                <a:spcPts val="0"/>
              </a:spcAft>
              <a:buClr>
                <a:schemeClr val="dk2"/>
              </a:buClr>
              <a:buSzPts val="1800"/>
              <a:buNone/>
              <a:defRPr b="0" sz="1800">
                <a:solidFill>
                  <a:schemeClr val="dk2"/>
                </a:solidFill>
              </a:defRPr>
            </a:lvl3pPr>
            <a:lvl4pPr lvl="3" rtl="0">
              <a:spcBef>
                <a:spcPts val="0"/>
              </a:spcBef>
              <a:spcAft>
                <a:spcPts val="0"/>
              </a:spcAft>
              <a:buClr>
                <a:schemeClr val="dk2"/>
              </a:buClr>
              <a:buSzPts val="1800"/>
              <a:buNone/>
              <a:defRPr b="0" sz="1800">
                <a:solidFill>
                  <a:schemeClr val="dk2"/>
                </a:solidFill>
              </a:defRPr>
            </a:lvl4pPr>
            <a:lvl5pPr lvl="4" rtl="0">
              <a:spcBef>
                <a:spcPts val="0"/>
              </a:spcBef>
              <a:spcAft>
                <a:spcPts val="0"/>
              </a:spcAft>
              <a:buClr>
                <a:schemeClr val="dk2"/>
              </a:buClr>
              <a:buSzPts val="1800"/>
              <a:buNone/>
              <a:defRPr b="0" sz="1800">
                <a:solidFill>
                  <a:schemeClr val="dk2"/>
                </a:solidFill>
              </a:defRPr>
            </a:lvl5pPr>
            <a:lvl6pPr lvl="5" rtl="0">
              <a:spcBef>
                <a:spcPts val="0"/>
              </a:spcBef>
              <a:spcAft>
                <a:spcPts val="0"/>
              </a:spcAft>
              <a:buClr>
                <a:schemeClr val="dk2"/>
              </a:buClr>
              <a:buSzPts val="1800"/>
              <a:buNone/>
              <a:defRPr b="0" sz="1800">
                <a:solidFill>
                  <a:schemeClr val="dk2"/>
                </a:solidFill>
              </a:defRPr>
            </a:lvl6pPr>
            <a:lvl7pPr lvl="6" rtl="0">
              <a:spcBef>
                <a:spcPts val="0"/>
              </a:spcBef>
              <a:spcAft>
                <a:spcPts val="0"/>
              </a:spcAft>
              <a:buClr>
                <a:schemeClr val="dk2"/>
              </a:buClr>
              <a:buSzPts val="1800"/>
              <a:buNone/>
              <a:defRPr b="0" sz="1800">
                <a:solidFill>
                  <a:schemeClr val="dk2"/>
                </a:solidFill>
              </a:defRPr>
            </a:lvl7pPr>
            <a:lvl8pPr lvl="7" rtl="0">
              <a:spcBef>
                <a:spcPts val="0"/>
              </a:spcBef>
              <a:spcAft>
                <a:spcPts val="0"/>
              </a:spcAft>
              <a:buClr>
                <a:schemeClr val="dk2"/>
              </a:buClr>
              <a:buSzPts val="1800"/>
              <a:buNone/>
              <a:defRPr b="0" sz="1800">
                <a:solidFill>
                  <a:schemeClr val="dk2"/>
                </a:solidFill>
              </a:defRPr>
            </a:lvl8pPr>
            <a:lvl9pPr lvl="8" rtl="0">
              <a:spcBef>
                <a:spcPts val="0"/>
              </a:spcBef>
              <a:spcAft>
                <a:spcPts val="0"/>
              </a:spcAft>
              <a:buClr>
                <a:schemeClr val="dk2"/>
              </a:buClr>
              <a:buSzPts val="1800"/>
              <a:buNone/>
              <a:defRPr b="0" sz="1800">
                <a:solidFill>
                  <a:schemeClr val="dk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8_1_1">
    <p:bg>
      <p:bgPr>
        <a:solidFill>
          <a:schemeClr val="dk1"/>
        </a:solidFill>
      </p:bgPr>
    </p:bg>
    <p:spTree>
      <p:nvGrpSpPr>
        <p:cNvPr id="596" name="Shape 596"/>
        <p:cNvGrpSpPr/>
        <p:nvPr/>
      </p:nvGrpSpPr>
      <p:grpSpPr>
        <a:xfrm>
          <a:off x="0" y="0"/>
          <a:ext cx="0" cy="0"/>
          <a:chOff x="0" y="0"/>
          <a:chExt cx="0" cy="0"/>
        </a:xfrm>
      </p:grpSpPr>
      <p:sp>
        <p:nvSpPr>
          <p:cNvPr id="597" name="Google Shape;597;p46"/>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txBox="1"/>
          <p:nvPr>
            <p:ph type="ctrTitle"/>
          </p:nvPr>
        </p:nvSpPr>
        <p:spPr>
          <a:xfrm>
            <a:off x="913175" y="1068475"/>
            <a:ext cx="18960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spcBef>
                <a:spcPts val="0"/>
              </a:spcBef>
              <a:spcAft>
                <a:spcPts val="0"/>
              </a:spcAft>
              <a:buClr>
                <a:schemeClr val="lt2"/>
              </a:buClr>
              <a:buSzPts val="1800"/>
              <a:buNone/>
              <a:defRPr b="0" sz="1800">
                <a:solidFill>
                  <a:schemeClr val="lt2"/>
                </a:solidFill>
              </a:defRPr>
            </a:lvl2pPr>
            <a:lvl3pPr lvl="2" rtl="0">
              <a:spcBef>
                <a:spcPts val="0"/>
              </a:spcBef>
              <a:spcAft>
                <a:spcPts val="0"/>
              </a:spcAft>
              <a:buClr>
                <a:schemeClr val="lt2"/>
              </a:buClr>
              <a:buSzPts val="1800"/>
              <a:buNone/>
              <a:defRPr b="0" sz="1800">
                <a:solidFill>
                  <a:schemeClr val="lt2"/>
                </a:solidFill>
              </a:defRPr>
            </a:lvl3pPr>
            <a:lvl4pPr lvl="3" rtl="0">
              <a:spcBef>
                <a:spcPts val="0"/>
              </a:spcBef>
              <a:spcAft>
                <a:spcPts val="0"/>
              </a:spcAft>
              <a:buClr>
                <a:schemeClr val="lt2"/>
              </a:buClr>
              <a:buSzPts val="1800"/>
              <a:buNone/>
              <a:defRPr b="0" sz="1800">
                <a:solidFill>
                  <a:schemeClr val="lt2"/>
                </a:solidFill>
              </a:defRPr>
            </a:lvl4pPr>
            <a:lvl5pPr lvl="4" rtl="0">
              <a:spcBef>
                <a:spcPts val="0"/>
              </a:spcBef>
              <a:spcAft>
                <a:spcPts val="0"/>
              </a:spcAft>
              <a:buClr>
                <a:schemeClr val="lt2"/>
              </a:buClr>
              <a:buSzPts val="1800"/>
              <a:buNone/>
              <a:defRPr b="0" sz="1800">
                <a:solidFill>
                  <a:schemeClr val="lt2"/>
                </a:solidFill>
              </a:defRPr>
            </a:lvl5pPr>
            <a:lvl6pPr lvl="5" rtl="0">
              <a:spcBef>
                <a:spcPts val="0"/>
              </a:spcBef>
              <a:spcAft>
                <a:spcPts val="0"/>
              </a:spcAft>
              <a:buClr>
                <a:schemeClr val="lt2"/>
              </a:buClr>
              <a:buSzPts val="1800"/>
              <a:buNone/>
              <a:defRPr b="0" sz="1800">
                <a:solidFill>
                  <a:schemeClr val="lt2"/>
                </a:solidFill>
              </a:defRPr>
            </a:lvl6pPr>
            <a:lvl7pPr lvl="6" rtl="0">
              <a:spcBef>
                <a:spcPts val="0"/>
              </a:spcBef>
              <a:spcAft>
                <a:spcPts val="0"/>
              </a:spcAft>
              <a:buClr>
                <a:schemeClr val="lt2"/>
              </a:buClr>
              <a:buSzPts val="1800"/>
              <a:buNone/>
              <a:defRPr b="0" sz="1800">
                <a:solidFill>
                  <a:schemeClr val="lt2"/>
                </a:solidFill>
              </a:defRPr>
            </a:lvl7pPr>
            <a:lvl8pPr lvl="7" rtl="0">
              <a:spcBef>
                <a:spcPts val="0"/>
              </a:spcBef>
              <a:spcAft>
                <a:spcPts val="0"/>
              </a:spcAft>
              <a:buClr>
                <a:schemeClr val="lt2"/>
              </a:buClr>
              <a:buSzPts val="1800"/>
              <a:buNone/>
              <a:defRPr b="0" sz="1800">
                <a:solidFill>
                  <a:schemeClr val="lt2"/>
                </a:solidFill>
              </a:defRPr>
            </a:lvl8pPr>
            <a:lvl9pPr lvl="8" rtl="0">
              <a:spcBef>
                <a:spcPts val="0"/>
              </a:spcBef>
              <a:spcAft>
                <a:spcPts val="0"/>
              </a:spcAft>
              <a:buClr>
                <a:schemeClr val="lt2"/>
              </a:buClr>
              <a:buSzPts val="1800"/>
              <a:buNone/>
              <a:defRPr b="0" sz="1800">
                <a:solidFill>
                  <a:schemeClr val="lt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_1_1_1">
    <p:bg>
      <p:bgPr>
        <a:solidFill>
          <a:schemeClr val="dk1"/>
        </a:solidFill>
      </p:bgPr>
    </p:bg>
    <p:spTree>
      <p:nvGrpSpPr>
        <p:cNvPr id="599" name="Shape 599"/>
        <p:cNvGrpSpPr/>
        <p:nvPr/>
      </p:nvGrpSpPr>
      <p:grpSpPr>
        <a:xfrm>
          <a:off x="0" y="0"/>
          <a:ext cx="0" cy="0"/>
          <a:chOff x="0" y="0"/>
          <a:chExt cx="0" cy="0"/>
        </a:xfrm>
      </p:grpSpPr>
      <p:sp>
        <p:nvSpPr>
          <p:cNvPr id="600" name="Google Shape;600;p47"/>
          <p:cNvSpPr/>
          <p:nvPr/>
        </p:nvSpPr>
        <p:spPr>
          <a:xfrm>
            <a:off x="549025" y="0"/>
            <a:ext cx="771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7"/>
          <p:cNvSpPr txBox="1"/>
          <p:nvPr>
            <p:ph type="ctrTitle"/>
          </p:nvPr>
        </p:nvSpPr>
        <p:spPr>
          <a:xfrm>
            <a:off x="913175" y="1068475"/>
            <a:ext cx="1896000" cy="481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spcBef>
                <a:spcPts val="0"/>
              </a:spcBef>
              <a:spcAft>
                <a:spcPts val="0"/>
              </a:spcAft>
              <a:buClr>
                <a:schemeClr val="lt2"/>
              </a:buClr>
              <a:buSzPts val="1800"/>
              <a:buNone/>
              <a:defRPr b="0" sz="1800">
                <a:solidFill>
                  <a:schemeClr val="lt2"/>
                </a:solidFill>
              </a:defRPr>
            </a:lvl2pPr>
            <a:lvl3pPr lvl="2" rtl="0">
              <a:spcBef>
                <a:spcPts val="0"/>
              </a:spcBef>
              <a:spcAft>
                <a:spcPts val="0"/>
              </a:spcAft>
              <a:buClr>
                <a:schemeClr val="lt2"/>
              </a:buClr>
              <a:buSzPts val="1800"/>
              <a:buNone/>
              <a:defRPr b="0" sz="1800">
                <a:solidFill>
                  <a:schemeClr val="lt2"/>
                </a:solidFill>
              </a:defRPr>
            </a:lvl3pPr>
            <a:lvl4pPr lvl="3" rtl="0">
              <a:spcBef>
                <a:spcPts val="0"/>
              </a:spcBef>
              <a:spcAft>
                <a:spcPts val="0"/>
              </a:spcAft>
              <a:buClr>
                <a:schemeClr val="lt2"/>
              </a:buClr>
              <a:buSzPts val="1800"/>
              <a:buNone/>
              <a:defRPr b="0" sz="1800">
                <a:solidFill>
                  <a:schemeClr val="lt2"/>
                </a:solidFill>
              </a:defRPr>
            </a:lvl4pPr>
            <a:lvl5pPr lvl="4" rtl="0">
              <a:spcBef>
                <a:spcPts val="0"/>
              </a:spcBef>
              <a:spcAft>
                <a:spcPts val="0"/>
              </a:spcAft>
              <a:buClr>
                <a:schemeClr val="lt2"/>
              </a:buClr>
              <a:buSzPts val="1800"/>
              <a:buNone/>
              <a:defRPr b="0" sz="1800">
                <a:solidFill>
                  <a:schemeClr val="lt2"/>
                </a:solidFill>
              </a:defRPr>
            </a:lvl5pPr>
            <a:lvl6pPr lvl="5" rtl="0">
              <a:spcBef>
                <a:spcPts val="0"/>
              </a:spcBef>
              <a:spcAft>
                <a:spcPts val="0"/>
              </a:spcAft>
              <a:buClr>
                <a:schemeClr val="lt2"/>
              </a:buClr>
              <a:buSzPts val="1800"/>
              <a:buNone/>
              <a:defRPr b="0" sz="1800">
                <a:solidFill>
                  <a:schemeClr val="lt2"/>
                </a:solidFill>
              </a:defRPr>
            </a:lvl6pPr>
            <a:lvl7pPr lvl="6" rtl="0">
              <a:spcBef>
                <a:spcPts val="0"/>
              </a:spcBef>
              <a:spcAft>
                <a:spcPts val="0"/>
              </a:spcAft>
              <a:buClr>
                <a:schemeClr val="lt2"/>
              </a:buClr>
              <a:buSzPts val="1800"/>
              <a:buNone/>
              <a:defRPr b="0" sz="1800">
                <a:solidFill>
                  <a:schemeClr val="lt2"/>
                </a:solidFill>
              </a:defRPr>
            </a:lvl7pPr>
            <a:lvl8pPr lvl="7" rtl="0">
              <a:spcBef>
                <a:spcPts val="0"/>
              </a:spcBef>
              <a:spcAft>
                <a:spcPts val="0"/>
              </a:spcAft>
              <a:buClr>
                <a:schemeClr val="lt2"/>
              </a:buClr>
              <a:buSzPts val="1800"/>
              <a:buNone/>
              <a:defRPr b="0" sz="1800">
                <a:solidFill>
                  <a:schemeClr val="lt2"/>
                </a:solidFill>
              </a:defRPr>
            </a:lvl8pPr>
            <a:lvl9pPr lvl="8" rtl="0">
              <a:spcBef>
                <a:spcPts val="0"/>
              </a:spcBef>
              <a:spcAft>
                <a:spcPts val="0"/>
              </a:spcAft>
              <a:buClr>
                <a:schemeClr val="lt2"/>
              </a:buClr>
              <a:buSzPts val="1800"/>
              <a:buNone/>
              <a:defRPr b="0" sz="1800">
                <a:solidFill>
                  <a:schemeClr val="lt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spTree>
      <p:nvGrpSpPr>
        <p:cNvPr id="602" name="Shape 602"/>
        <p:cNvGrpSpPr/>
        <p:nvPr/>
      </p:nvGrpSpPr>
      <p:grpSpPr>
        <a:xfrm>
          <a:off x="0" y="0"/>
          <a:ext cx="0" cy="0"/>
          <a:chOff x="0" y="0"/>
          <a:chExt cx="0" cy="0"/>
        </a:xfrm>
      </p:grpSpPr>
      <p:sp>
        <p:nvSpPr>
          <p:cNvPr id="603" name="Google Shape;603;p48"/>
          <p:cNvSpPr txBox="1"/>
          <p:nvPr>
            <p:ph hasCustomPrompt="1" type="title"/>
          </p:nvPr>
        </p:nvSpPr>
        <p:spPr>
          <a:xfrm>
            <a:off x="934525" y="1068388"/>
            <a:ext cx="3259800" cy="522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04" name="Google Shape;604;p48"/>
          <p:cNvSpPr txBox="1"/>
          <p:nvPr>
            <p:ph idx="1" type="subTitle"/>
          </p:nvPr>
        </p:nvSpPr>
        <p:spPr>
          <a:xfrm>
            <a:off x="934525" y="1477388"/>
            <a:ext cx="3259800" cy="46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5" name="Google Shape;605;p48"/>
          <p:cNvSpPr txBox="1"/>
          <p:nvPr>
            <p:ph hasCustomPrompt="1" idx="2" type="title"/>
          </p:nvPr>
        </p:nvSpPr>
        <p:spPr>
          <a:xfrm>
            <a:off x="934525" y="2395463"/>
            <a:ext cx="3259800" cy="522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06" name="Google Shape;606;p48"/>
          <p:cNvSpPr txBox="1"/>
          <p:nvPr>
            <p:ph idx="3" type="subTitle"/>
          </p:nvPr>
        </p:nvSpPr>
        <p:spPr>
          <a:xfrm>
            <a:off x="934525" y="2803113"/>
            <a:ext cx="3259800" cy="46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7" name="Google Shape;607;p48"/>
          <p:cNvSpPr txBox="1"/>
          <p:nvPr>
            <p:ph hasCustomPrompt="1" idx="4" type="title"/>
          </p:nvPr>
        </p:nvSpPr>
        <p:spPr>
          <a:xfrm>
            <a:off x="934525" y="3721188"/>
            <a:ext cx="3259800" cy="522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08" name="Google Shape;608;p48"/>
          <p:cNvSpPr txBox="1"/>
          <p:nvPr>
            <p:ph idx="5" type="subTitle"/>
          </p:nvPr>
        </p:nvSpPr>
        <p:spPr>
          <a:xfrm>
            <a:off x="934525" y="4140663"/>
            <a:ext cx="3259800" cy="46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48"/>
          <p:cNvSpPr/>
          <p:nvPr/>
        </p:nvSpPr>
        <p:spPr>
          <a:xfrm flipH="1">
            <a:off x="782397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2_2">
    <p:bg>
      <p:bgPr>
        <a:solidFill>
          <a:schemeClr val="dk1"/>
        </a:solidFill>
      </p:bgPr>
    </p:bg>
    <p:spTree>
      <p:nvGrpSpPr>
        <p:cNvPr id="610" name="Shape 610"/>
        <p:cNvGrpSpPr/>
        <p:nvPr/>
      </p:nvGrpSpPr>
      <p:grpSpPr>
        <a:xfrm>
          <a:off x="0" y="0"/>
          <a:ext cx="0" cy="0"/>
          <a:chOff x="0" y="0"/>
          <a:chExt cx="0" cy="0"/>
        </a:xfrm>
      </p:grpSpPr>
      <p:sp>
        <p:nvSpPr>
          <p:cNvPr id="611" name="Google Shape;611;p49"/>
          <p:cNvSpPr txBox="1"/>
          <p:nvPr>
            <p:ph hasCustomPrompt="1" type="title"/>
          </p:nvPr>
        </p:nvSpPr>
        <p:spPr>
          <a:xfrm>
            <a:off x="4656625" y="3194425"/>
            <a:ext cx="2971200" cy="5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a:r>
              <a:t>xx%</a:t>
            </a:r>
          </a:p>
        </p:txBody>
      </p:sp>
      <p:sp>
        <p:nvSpPr>
          <p:cNvPr id="612" name="Google Shape;612;p49"/>
          <p:cNvSpPr txBox="1"/>
          <p:nvPr>
            <p:ph idx="1" type="subTitle"/>
          </p:nvPr>
        </p:nvSpPr>
        <p:spPr>
          <a:xfrm>
            <a:off x="4656625" y="3603425"/>
            <a:ext cx="2971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613" name="Google Shape;613;p49"/>
          <p:cNvSpPr txBox="1"/>
          <p:nvPr>
            <p:ph hasCustomPrompt="1" idx="2" type="title"/>
          </p:nvPr>
        </p:nvSpPr>
        <p:spPr>
          <a:xfrm>
            <a:off x="1516175" y="3194425"/>
            <a:ext cx="2971200" cy="5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a:r>
              <a:t>xx%</a:t>
            </a:r>
          </a:p>
        </p:txBody>
      </p:sp>
      <p:sp>
        <p:nvSpPr>
          <p:cNvPr id="614" name="Google Shape;614;p49"/>
          <p:cNvSpPr txBox="1"/>
          <p:nvPr>
            <p:ph idx="3" type="subTitle"/>
          </p:nvPr>
        </p:nvSpPr>
        <p:spPr>
          <a:xfrm>
            <a:off x="1516175" y="3602075"/>
            <a:ext cx="2971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615" name="Google Shape;615;p49"/>
          <p:cNvSpPr txBox="1"/>
          <p:nvPr>
            <p:ph hasCustomPrompt="1" idx="4" type="title"/>
          </p:nvPr>
        </p:nvSpPr>
        <p:spPr>
          <a:xfrm>
            <a:off x="3086400" y="1673825"/>
            <a:ext cx="2971200" cy="52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a:r>
              <a:t>xx%</a:t>
            </a:r>
          </a:p>
        </p:txBody>
      </p:sp>
      <p:sp>
        <p:nvSpPr>
          <p:cNvPr id="616" name="Google Shape;616;p49"/>
          <p:cNvSpPr txBox="1"/>
          <p:nvPr>
            <p:ph idx="5" type="subTitle"/>
          </p:nvPr>
        </p:nvSpPr>
        <p:spPr>
          <a:xfrm>
            <a:off x="3086400" y="2093300"/>
            <a:ext cx="2971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
        <p:nvSpPr>
          <p:cNvPr id="617" name="Google Shape;617;p49"/>
          <p:cNvSpPr/>
          <p:nvPr/>
        </p:nvSpPr>
        <p:spPr>
          <a:xfrm flipH="1" rot="10800000">
            <a:off x="0" y="900"/>
            <a:ext cx="3423000" cy="51426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BF4A"/>
              </a:solidFill>
            </a:endParaRPr>
          </a:p>
        </p:txBody>
      </p:sp>
      <p:sp>
        <p:nvSpPr>
          <p:cNvPr id="618" name="Google Shape;618;p49"/>
          <p:cNvSpPr/>
          <p:nvPr/>
        </p:nvSpPr>
        <p:spPr>
          <a:xfrm rot="10800000">
            <a:off x="5721000" y="900"/>
            <a:ext cx="3423000" cy="51426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CBF4A"/>
              </a:solidFill>
            </a:endParaRPr>
          </a:p>
        </p:txBody>
      </p:sp>
      <p:grpSp>
        <p:nvGrpSpPr>
          <p:cNvPr id="619" name="Google Shape;619;p49"/>
          <p:cNvGrpSpPr/>
          <p:nvPr/>
        </p:nvGrpSpPr>
        <p:grpSpPr>
          <a:xfrm>
            <a:off x="6688757" y="140400"/>
            <a:ext cx="2568012" cy="1613144"/>
            <a:chOff x="5356111" y="432113"/>
            <a:chExt cx="2568012" cy="1613144"/>
          </a:xfrm>
        </p:grpSpPr>
        <p:grpSp>
          <p:nvGrpSpPr>
            <p:cNvPr id="620" name="Google Shape;620;p49"/>
            <p:cNvGrpSpPr/>
            <p:nvPr/>
          </p:nvGrpSpPr>
          <p:grpSpPr>
            <a:xfrm rot="-1799872">
              <a:off x="5501536" y="975906"/>
              <a:ext cx="1053222" cy="863926"/>
              <a:chOff x="5051370" y="357013"/>
              <a:chExt cx="1053154" cy="863871"/>
            </a:xfrm>
          </p:grpSpPr>
          <p:grpSp>
            <p:nvGrpSpPr>
              <p:cNvPr id="621" name="Google Shape;621;p49"/>
              <p:cNvGrpSpPr/>
              <p:nvPr/>
            </p:nvGrpSpPr>
            <p:grpSpPr>
              <a:xfrm rot="-1799972">
                <a:off x="5084625" y="866735"/>
                <a:ext cx="460060" cy="256293"/>
                <a:chOff x="2987600" y="4707500"/>
                <a:chExt cx="185850" cy="103525"/>
              </a:xfrm>
            </p:grpSpPr>
            <p:sp>
              <p:nvSpPr>
                <p:cNvPr id="622" name="Google Shape;622;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49"/>
              <p:cNvGrpSpPr/>
              <p:nvPr/>
            </p:nvGrpSpPr>
            <p:grpSpPr>
              <a:xfrm rot="1799972">
                <a:off x="5611210" y="866745"/>
                <a:ext cx="460060" cy="256293"/>
                <a:chOff x="2987600" y="4707500"/>
                <a:chExt cx="185850" cy="103525"/>
              </a:xfrm>
            </p:grpSpPr>
            <p:sp>
              <p:nvSpPr>
                <p:cNvPr id="629" name="Google Shape;629;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49"/>
              <p:cNvGrpSpPr/>
              <p:nvPr/>
            </p:nvGrpSpPr>
            <p:grpSpPr>
              <a:xfrm rot="5400000">
                <a:off x="5347920" y="458901"/>
                <a:ext cx="460072" cy="256297"/>
                <a:chOff x="2987600" y="4707500"/>
                <a:chExt cx="185850" cy="103525"/>
              </a:xfrm>
            </p:grpSpPr>
            <p:sp>
              <p:nvSpPr>
                <p:cNvPr id="636" name="Google Shape;636;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 name="Google Shape;642;p49"/>
            <p:cNvGrpSpPr/>
            <p:nvPr/>
          </p:nvGrpSpPr>
          <p:grpSpPr>
            <a:xfrm rot="1784480">
              <a:off x="6726020" y="636449"/>
              <a:ext cx="1053185" cy="863896"/>
              <a:chOff x="5051370" y="357013"/>
              <a:chExt cx="1053154" cy="863871"/>
            </a:xfrm>
          </p:grpSpPr>
          <p:grpSp>
            <p:nvGrpSpPr>
              <p:cNvPr id="643" name="Google Shape;643;p49"/>
              <p:cNvGrpSpPr/>
              <p:nvPr/>
            </p:nvGrpSpPr>
            <p:grpSpPr>
              <a:xfrm rot="-1799972">
                <a:off x="5084625" y="866735"/>
                <a:ext cx="460060" cy="256293"/>
                <a:chOff x="2987600" y="4707500"/>
                <a:chExt cx="185850" cy="103525"/>
              </a:xfrm>
            </p:grpSpPr>
            <p:sp>
              <p:nvSpPr>
                <p:cNvPr id="644" name="Google Shape;644;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49"/>
              <p:cNvGrpSpPr/>
              <p:nvPr/>
            </p:nvGrpSpPr>
            <p:grpSpPr>
              <a:xfrm rot="1799972">
                <a:off x="5611210" y="866745"/>
                <a:ext cx="460060" cy="256293"/>
                <a:chOff x="2987600" y="4707500"/>
                <a:chExt cx="185850" cy="103525"/>
              </a:xfrm>
            </p:grpSpPr>
            <p:sp>
              <p:nvSpPr>
                <p:cNvPr id="651" name="Google Shape;651;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49"/>
              <p:cNvGrpSpPr/>
              <p:nvPr/>
            </p:nvGrpSpPr>
            <p:grpSpPr>
              <a:xfrm rot="5400000">
                <a:off x="5347920" y="458901"/>
                <a:ext cx="460072" cy="256297"/>
                <a:chOff x="2987600" y="4707500"/>
                <a:chExt cx="185850" cy="103525"/>
              </a:xfrm>
            </p:grpSpPr>
            <p:sp>
              <p:nvSpPr>
                <p:cNvPr id="658" name="Google Shape;658;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4" name="Google Shape;664;p49"/>
          <p:cNvGrpSpPr/>
          <p:nvPr/>
        </p:nvGrpSpPr>
        <p:grpSpPr>
          <a:xfrm flipH="1">
            <a:off x="-112768" y="140400"/>
            <a:ext cx="2568012" cy="1613144"/>
            <a:chOff x="5356111" y="432113"/>
            <a:chExt cx="2568012" cy="1613144"/>
          </a:xfrm>
        </p:grpSpPr>
        <p:grpSp>
          <p:nvGrpSpPr>
            <p:cNvPr id="665" name="Google Shape;665;p49"/>
            <p:cNvGrpSpPr/>
            <p:nvPr/>
          </p:nvGrpSpPr>
          <p:grpSpPr>
            <a:xfrm rot="-1799872">
              <a:off x="5501536" y="975906"/>
              <a:ext cx="1053222" cy="863926"/>
              <a:chOff x="5051370" y="357013"/>
              <a:chExt cx="1053154" cy="863871"/>
            </a:xfrm>
          </p:grpSpPr>
          <p:grpSp>
            <p:nvGrpSpPr>
              <p:cNvPr id="666" name="Google Shape;666;p49"/>
              <p:cNvGrpSpPr/>
              <p:nvPr/>
            </p:nvGrpSpPr>
            <p:grpSpPr>
              <a:xfrm rot="-1799972">
                <a:off x="5084625" y="866735"/>
                <a:ext cx="460060" cy="256293"/>
                <a:chOff x="2987600" y="4707500"/>
                <a:chExt cx="185850" cy="103525"/>
              </a:xfrm>
            </p:grpSpPr>
            <p:sp>
              <p:nvSpPr>
                <p:cNvPr id="667" name="Google Shape;667;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49"/>
              <p:cNvGrpSpPr/>
              <p:nvPr/>
            </p:nvGrpSpPr>
            <p:grpSpPr>
              <a:xfrm rot="1799972">
                <a:off x="5611210" y="866745"/>
                <a:ext cx="460060" cy="256293"/>
                <a:chOff x="2987600" y="4707500"/>
                <a:chExt cx="185850" cy="103525"/>
              </a:xfrm>
            </p:grpSpPr>
            <p:sp>
              <p:nvSpPr>
                <p:cNvPr id="674" name="Google Shape;674;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49"/>
              <p:cNvGrpSpPr/>
              <p:nvPr/>
            </p:nvGrpSpPr>
            <p:grpSpPr>
              <a:xfrm rot="5400000">
                <a:off x="5347920" y="458901"/>
                <a:ext cx="460072" cy="256297"/>
                <a:chOff x="2987600" y="4707500"/>
                <a:chExt cx="185850" cy="103525"/>
              </a:xfrm>
            </p:grpSpPr>
            <p:sp>
              <p:nvSpPr>
                <p:cNvPr id="681" name="Google Shape;681;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49"/>
            <p:cNvGrpSpPr/>
            <p:nvPr/>
          </p:nvGrpSpPr>
          <p:grpSpPr>
            <a:xfrm rot="1784480">
              <a:off x="6726020" y="636449"/>
              <a:ext cx="1053185" cy="863896"/>
              <a:chOff x="5051370" y="357013"/>
              <a:chExt cx="1053154" cy="863871"/>
            </a:xfrm>
          </p:grpSpPr>
          <p:grpSp>
            <p:nvGrpSpPr>
              <p:cNvPr id="688" name="Google Shape;688;p49"/>
              <p:cNvGrpSpPr/>
              <p:nvPr/>
            </p:nvGrpSpPr>
            <p:grpSpPr>
              <a:xfrm rot="-1799972">
                <a:off x="5084625" y="866735"/>
                <a:ext cx="460060" cy="256293"/>
                <a:chOff x="2987600" y="4707500"/>
                <a:chExt cx="185850" cy="103525"/>
              </a:xfrm>
            </p:grpSpPr>
            <p:sp>
              <p:nvSpPr>
                <p:cNvPr id="689" name="Google Shape;689;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49"/>
              <p:cNvGrpSpPr/>
              <p:nvPr/>
            </p:nvGrpSpPr>
            <p:grpSpPr>
              <a:xfrm rot="1799972">
                <a:off x="5611210" y="866745"/>
                <a:ext cx="460060" cy="256293"/>
                <a:chOff x="2987600" y="4707500"/>
                <a:chExt cx="185850" cy="103525"/>
              </a:xfrm>
            </p:grpSpPr>
            <p:sp>
              <p:nvSpPr>
                <p:cNvPr id="696" name="Google Shape;696;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49"/>
              <p:cNvGrpSpPr/>
              <p:nvPr/>
            </p:nvGrpSpPr>
            <p:grpSpPr>
              <a:xfrm rot="5400000">
                <a:off x="5347920" y="458901"/>
                <a:ext cx="460072" cy="256297"/>
                <a:chOff x="2987600" y="4707500"/>
                <a:chExt cx="185850" cy="103525"/>
              </a:xfrm>
            </p:grpSpPr>
            <p:sp>
              <p:nvSpPr>
                <p:cNvPr id="703" name="Google Shape;703;p49"/>
                <p:cNvSpPr/>
                <p:nvPr/>
              </p:nvSpPr>
              <p:spPr>
                <a:xfrm>
                  <a:off x="3022000" y="4707500"/>
                  <a:ext cx="119600" cy="103525"/>
                </a:xfrm>
                <a:custGeom>
                  <a:rect b="b" l="l" r="r" t="t"/>
                  <a:pathLst>
                    <a:path extrusionOk="0" h="4141" w="4784">
                      <a:moveTo>
                        <a:pt x="3519" y="123"/>
                      </a:moveTo>
                      <a:lnTo>
                        <a:pt x="4641" y="2070"/>
                      </a:lnTo>
                      <a:lnTo>
                        <a:pt x="3519" y="4008"/>
                      </a:lnTo>
                      <a:lnTo>
                        <a:pt x="1275" y="4008"/>
                      </a:lnTo>
                      <a:lnTo>
                        <a:pt x="154" y="2070"/>
                      </a:lnTo>
                      <a:lnTo>
                        <a:pt x="1275" y="123"/>
                      </a:lnTo>
                      <a:close/>
                      <a:moveTo>
                        <a:pt x="1194" y="0"/>
                      </a:moveTo>
                      <a:lnTo>
                        <a:pt x="1" y="2070"/>
                      </a:lnTo>
                      <a:lnTo>
                        <a:pt x="1194" y="4140"/>
                      </a:lnTo>
                      <a:lnTo>
                        <a:pt x="3590" y="4140"/>
                      </a:lnTo>
                      <a:lnTo>
                        <a:pt x="4783" y="2070"/>
                      </a:lnTo>
                      <a:lnTo>
                        <a:pt x="35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3031175" y="4758225"/>
                  <a:ext cx="27325" cy="44125"/>
                </a:xfrm>
                <a:custGeom>
                  <a:rect b="b" l="l" r="r" t="t"/>
                  <a:pathLst>
                    <a:path extrusionOk="0" h="1765" w="1093">
                      <a:moveTo>
                        <a:pt x="113" y="0"/>
                      </a:moveTo>
                      <a:lnTo>
                        <a:pt x="1" y="62"/>
                      </a:lnTo>
                      <a:lnTo>
                        <a:pt x="990" y="1765"/>
                      </a:lnTo>
                      <a:lnTo>
                        <a:pt x="1092" y="1703"/>
                      </a:lnTo>
                      <a:lnTo>
                        <a:pt x="1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3105125" y="4757975"/>
                  <a:ext cx="27300" cy="44125"/>
                </a:xfrm>
                <a:custGeom>
                  <a:rect b="b" l="l" r="r" t="t"/>
                  <a:pathLst>
                    <a:path extrusionOk="0" h="1765" w="1092">
                      <a:moveTo>
                        <a:pt x="979" y="0"/>
                      </a:moveTo>
                      <a:lnTo>
                        <a:pt x="0" y="1693"/>
                      </a:lnTo>
                      <a:lnTo>
                        <a:pt x="112" y="1764"/>
                      </a:lnTo>
                      <a:lnTo>
                        <a:pt x="1091" y="61"/>
                      </a:lnTo>
                      <a:lnTo>
                        <a:pt x="9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3057200" y="4714875"/>
                  <a:ext cx="49225" cy="3350"/>
                </a:xfrm>
                <a:custGeom>
                  <a:rect b="b" l="l" r="r" t="t"/>
                  <a:pathLst>
                    <a:path extrusionOk="0" h="134" w="1969">
                      <a:moveTo>
                        <a:pt x="0" y="1"/>
                      </a:moveTo>
                      <a:lnTo>
                        <a:pt x="0" y="133"/>
                      </a:lnTo>
                      <a:lnTo>
                        <a:pt x="1968" y="133"/>
                      </a:ln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p:nvPr/>
              </p:nvSpPr>
              <p:spPr>
                <a:xfrm>
                  <a:off x="2987600" y="4757450"/>
                  <a:ext cx="36225" cy="3100"/>
                </a:xfrm>
                <a:custGeom>
                  <a:rect b="b" l="l" r="r" t="t"/>
                  <a:pathLst>
                    <a:path extrusionOk="0" h="124" w="1449">
                      <a:moveTo>
                        <a:pt x="0" y="1"/>
                      </a:moveTo>
                      <a:lnTo>
                        <a:pt x="0" y="123"/>
                      </a:lnTo>
                      <a:lnTo>
                        <a:pt x="1448" y="123"/>
                      </a:lnTo>
                      <a:lnTo>
                        <a:pt x="14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9"/>
                <p:cNvSpPr/>
                <p:nvPr/>
              </p:nvSpPr>
              <p:spPr>
                <a:xfrm>
                  <a:off x="3139775" y="4757450"/>
                  <a:ext cx="33675" cy="3100"/>
                </a:xfrm>
                <a:custGeom>
                  <a:rect b="b" l="l" r="r" t="t"/>
                  <a:pathLst>
                    <a:path extrusionOk="0" h="124" w="1347">
                      <a:moveTo>
                        <a:pt x="1" y="1"/>
                      </a:moveTo>
                      <a:lnTo>
                        <a:pt x="1" y="123"/>
                      </a:lnTo>
                      <a:lnTo>
                        <a:pt x="1347" y="123"/>
                      </a:lnTo>
                      <a:lnTo>
                        <a:pt x="1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2_1">
    <p:spTree>
      <p:nvGrpSpPr>
        <p:cNvPr id="709" name="Shape 709"/>
        <p:cNvGrpSpPr/>
        <p:nvPr/>
      </p:nvGrpSpPr>
      <p:grpSpPr>
        <a:xfrm>
          <a:off x="0" y="0"/>
          <a:ext cx="0" cy="0"/>
          <a:chOff x="0" y="0"/>
          <a:chExt cx="0" cy="0"/>
        </a:xfrm>
      </p:grpSpPr>
      <p:sp>
        <p:nvSpPr>
          <p:cNvPr id="710" name="Google Shape;710;p50"/>
          <p:cNvSpPr/>
          <p:nvPr/>
        </p:nvSpPr>
        <p:spPr>
          <a:xfrm flipH="1">
            <a:off x="782397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txBox="1"/>
          <p:nvPr>
            <p:ph type="title"/>
          </p:nvPr>
        </p:nvSpPr>
        <p:spPr>
          <a:xfrm flipH="1">
            <a:off x="934600" y="1068400"/>
            <a:ext cx="2721600" cy="481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2" name="Google Shape;712;p50"/>
          <p:cNvSpPr txBox="1"/>
          <p:nvPr>
            <p:ph idx="1" type="subTitle"/>
          </p:nvPr>
        </p:nvSpPr>
        <p:spPr>
          <a:xfrm flipH="1">
            <a:off x="5061650" y="3712150"/>
            <a:ext cx="22278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13" name="Google Shape;713;p50"/>
          <p:cNvSpPr txBox="1"/>
          <p:nvPr>
            <p:ph idx="2" type="subTitle"/>
          </p:nvPr>
        </p:nvSpPr>
        <p:spPr>
          <a:xfrm flipH="1">
            <a:off x="5061625" y="2055650"/>
            <a:ext cx="23373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000"/>
              <a:buNone/>
              <a:defRPr sz="3600">
                <a:solidFill>
                  <a:schemeClr val="lt2"/>
                </a:solidFill>
                <a:latin typeface="Anton"/>
                <a:ea typeface="Anton"/>
                <a:cs typeface="Anton"/>
                <a:sym typeface="Anton"/>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714" name="Google Shape;714;p50"/>
          <p:cNvSpPr txBox="1"/>
          <p:nvPr>
            <p:ph idx="3" type="subTitle"/>
          </p:nvPr>
        </p:nvSpPr>
        <p:spPr>
          <a:xfrm flipH="1">
            <a:off x="1940375" y="3712150"/>
            <a:ext cx="22278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15" name="Google Shape;715;p50"/>
          <p:cNvSpPr txBox="1"/>
          <p:nvPr>
            <p:ph idx="4" type="subTitle"/>
          </p:nvPr>
        </p:nvSpPr>
        <p:spPr>
          <a:xfrm flipH="1">
            <a:off x="1940425" y="2055650"/>
            <a:ext cx="2337300" cy="7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000"/>
              <a:buNone/>
              <a:defRPr sz="3600">
                <a:solidFill>
                  <a:schemeClr val="dk1"/>
                </a:solidFill>
                <a:latin typeface="Anton"/>
                <a:ea typeface="Anton"/>
                <a:cs typeface="Anton"/>
                <a:sym typeface="Anton"/>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716" name="Google Shape;716;p50"/>
          <p:cNvSpPr txBox="1"/>
          <p:nvPr>
            <p:ph idx="5" type="subTitle"/>
          </p:nvPr>
        </p:nvSpPr>
        <p:spPr>
          <a:xfrm flipH="1">
            <a:off x="5061650" y="3408025"/>
            <a:ext cx="1742700" cy="35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600"/>
              <a:buFont typeface="Anton"/>
              <a:buNone/>
              <a:defRPr sz="1600">
                <a:solidFill>
                  <a:schemeClr val="lt2"/>
                </a:solidFill>
                <a:latin typeface="Anton"/>
                <a:ea typeface="Anton"/>
                <a:cs typeface="Anton"/>
                <a:sym typeface="Anton"/>
              </a:defRPr>
            </a:lvl1pPr>
            <a:lvl2pPr lvl="1"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2pPr>
            <a:lvl3pPr lvl="2"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3pPr>
            <a:lvl4pPr lvl="3"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4pPr>
            <a:lvl5pPr lvl="4"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5pPr>
            <a:lvl6pPr lvl="5"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6pPr>
            <a:lvl7pPr lvl="6"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7pPr>
            <a:lvl8pPr lvl="7"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8pPr>
            <a:lvl9pPr lvl="8"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9pPr>
          </a:lstStyle>
          <a:p/>
        </p:txBody>
      </p:sp>
      <p:sp>
        <p:nvSpPr>
          <p:cNvPr id="717" name="Google Shape;717;p50"/>
          <p:cNvSpPr txBox="1"/>
          <p:nvPr>
            <p:ph idx="6" type="subTitle"/>
          </p:nvPr>
        </p:nvSpPr>
        <p:spPr>
          <a:xfrm flipH="1">
            <a:off x="1940325" y="3408025"/>
            <a:ext cx="1742700" cy="35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600"/>
              <a:buFont typeface="Anton"/>
              <a:buNone/>
              <a:defRPr sz="1600">
                <a:latin typeface="Anton"/>
                <a:ea typeface="Anton"/>
                <a:cs typeface="Anton"/>
                <a:sym typeface="Anton"/>
              </a:defRPr>
            </a:lvl1pPr>
            <a:lvl2pPr lvl="1"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2pPr>
            <a:lvl3pPr lvl="2"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3pPr>
            <a:lvl4pPr lvl="3"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4pPr>
            <a:lvl5pPr lvl="4"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5pPr>
            <a:lvl6pPr lvl="5"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6pPr>
            <a:lvl7pPr lvl="6"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7pPr>
            <a:lvl8pPr lvl="7"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8pPr>
            <a:lvl9pPr lvl="8"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a:off x="549025" y="0"/>
            <a:ext cx="77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ctrTitle"/>
          </p:nvPr>
        </p:nvSpPr>
        <p:spPr>
          <a:xfrm>
            <a:off x="3233963" y="1783477"/>
            <a:ext cx="3992700" cy="48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400"/>
              <a:buNone/>
              <a:defRPr b="0" sz="2400">
                <a:solidFill>
                  <a:schemeClr val="dk2"/>
                </a:solidFill>
              </a:defRPr>
            </a:lvl1pPr>
            <a:lvl2pPr lvl="1" rtl="0" algn="ctr">
              <a:spcBef>
                <a:spcPts val="0"/>
              </a:spcBef>
              <a:spcAft>
                <a:spcPts val="0"/>
              </a:spcAft>
              <a:buClr>
                <a:schemeClr val="dk2"/>
              </a:buClr>
              <a:buSzPts val="1800"/>
              <a:buNone/>
              <a:defRPr b="0" sz="1800">
                <a:solidFill>
                  <a:schemeClr val="dk2"/>
                </a:solidFill>
              </a:defRPr>
            </a:lvl2pPr>
            <a:lvl3pPr lvl="2" rtl="0" algn="ctr">
              <a:spcBef>
                <a:spcPts val="0"/>
              </a:spcBef>
              <a:spcAft>
                <a:spcPts val="0"/>
              </a:spcAft>
              <a:buClr>
                <a:schemeClr val="dk2"/>
              </a:buClr>
              <a:buSzPts val="1800"/>
              <a:buNone/>
              <a:defRPr b="0" sz="1800">
                <a:solidFill>
                  <a:schemeClr val="dk2"/>
                </a:solidFill>
              </a:defRPr>
            </a:lvl3pPr>
            <a:lvl4pPr lvl="3" rtl="0" algn="ctr">
              <a:spcBef>
                <a:spcPts val="0"/>
              </a:spcBef>
              <a:spcAft>
                <a:spcPts val="0"/>
              </a:spcAft>
              <a:buClr>
                <a:schemeClr val="dk2"/>
              </a:buClr>
              <a:buSzPts val="1800"/>
              <a:buNone/>
              <a:defRPr b="0" sz="1800">
                <a:solidFill>
                  <a:schemeClr val="dk2"/>
                </a:solidFill>
              </a:defRPr>
            </a:lvl4pPr>
            <a:lvl5pPr lvl="4" rtl="0" algn="ctr">
              <a:spcBef>
                <a:spcPts val="0"/>
              </a:spcBef>
              <a:spcAft>
                <a:spcPts val="0"/>
              </a:spcAft>
              <a:buClr>
                <a:schemeClr val="dk2"/>
              </a:buClr>
              <a:buSzPts val="1800"/>
              <a:buNone/>
              <a:defRPr b="0" sz="1800">
                <a:solidFill>
                  <a:schemeClr val="dk2"/>
                </a:solidFill>
              </a:defRPr>
            </a:lvl5pPr>
            <a:lvl6pPr lvl="5" rtl="0" algn="ctr">
              <a:spcBef>
                <a:spcPts val="0"/>
              </a:spcBef>
              <a:spcAft>
                <a:spcPts val="0"/>
              </a:spcAft>
              <a:buClr>
                <a:schemeClr val="dk2"/>
              </a:buClr>
              <a:buSzPts val="1800"/>
              <a:buNone/>
              <a:defRPr b="0" sz="1800">
                <a:solidFill>
                  <a:schemeClr val="dk2"/>
                </a:solidFill>
              </a:defRPr>
            </a:lvl6pPr>
            <a:lvl7pPr lvl="6" rtl="0" algn="ctr">
              <a:spcBef>
                <a:spcPts val="0"/>
              </a:spcBef>
              <a:spcAft>
                <a:spcPts val="0"/>
              </a:spcAft>
              <a:buClr>
                <a:schemeClr val="dk2"/>
              </a:buClr>
              <a:buSzPts val="1800"/>
              <a:buNone/>
              <a:defRPr b="0" sz="1800">
                <a:solidFill>
                  <a:schemeClr val="dk2"/>
                </a:solidFill>
              </a:defRPr>
            </a:lvl7pPr>
            <a:lvl8pPr lvl="7" rtl="0" algn="ctr">
              <a:spcBef>
                <a:spcPts val="0"/>
              </a:spcBef>
              <a:spcAft>
                <a:spcPts val="0"/>
              </a:spcAft>
              <a:buClr>
                <a:schemeClr val="dk2"/>
              </a:buClr>
              <a:buSzPts val="1800"/>
              <a:buNone/>
              <a:defRPr b="0" sz="1800">
                <a:solidFill>
                  <a:schemeClr val="dk2"/>
                </a:solidFill>
              </a:defRPr>
            </a:lvl8pPr>
            <a:lvl9pPr lvl="8" rtl="0" algn="ctr">
              <a:spcBef>
                <a:spcPts val="0"/>
              </a:spcBef>
              <a:spcAft>
                <a:spcPts val="0"/>
              </a:spcAft>
              <a:buClr>
                <a:schemeClr val="dk2"/>
              </a:buClr>
              <a:buSzPts val="1800"/>
              <a:buNone/>
              <a:defRPr b="0" sz="1800">
                <a:solidFill>
                  <a:schemeClr val="dk2"/>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0">
    <p:bg>
      <p:bgPr>
        <a:solidFill>
          <a:schemeClr val="dk2"/>
        </a:solidFill>
      </p:bgPr>
    </p:bg>
    <p:spTree>
      <p:nvGrpSpPr>
        <p:cNvPr id="718" name="Shape 718"/>
        <p:cNvGrpSpPr/>
        <p:nvPr/>
      </p:nvGrpSpPr>
      <p:grpSpPr>
        <a:xfrm>
          <a:off x="0" y="0"/>
          <a:ext cx="0" cy="0"/>
          <a:chOff x="0" y="0"/>
          <a:chExt cx="0" cy="0"/>
        </a:xfrm>
      </p:grpSpPr>
      <p:sp>
        <p:nvSpPr>
          <p:cNvPr id="719" name="Google Shape;719;p51"/>
          <p:cNvSpPr/>
          <p:nvPr/>
        </p:nvSpPr>
        <p:spPr>
          <a:xfrm flipH="1">
            <a:off x="72" y="4198425"/>
            <a:ext cx="9143997" cy="945126"/>
          </a:xfrm>
          <a:custGeom>
            <a:rect b="b" l="l" r="r" t="t"/>
            <a:pathLst>
              <a:path extrusionOk="0" h="46535" w="29564">
                <a:moveTo>
                  <a:pt x="0" y="0"/>
                </a:moveTo>
                <a:lnTo>
                  <a:pt x="0" y="46534"/>
                </a:lnTo>
                <a:lnTo>
                  <a:pt x="29563" y="46534"/>
                </a:lnTo>
                <a:lnTo>
                  <a:pt x="29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1"/>
          <p:cNvSpPr txBox="1"/>
          <p:nvPr>
            <p:ph type="ctrTitle"/>
          </p:nvPr>
        </p:nvSpPr>
        <p:spPr>
          <a:xfrm flipH="1">
            <a:off x="1985201" y="1582225"/>
            <a:ext cx="1818900" cy="4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b="0" sz="3600">
                <a:solidFill>
                  <a:schemeClr val="accent1"/>
                </a:solidFill>
              </a:defRPr>
            </a:lvl1pPr>
            <a:lvl2pPr lvl="1" rtl="0" algn="ctr">
              <a:spcBef>
                <a:spcPts val="0"/>
              </a:spcBef>
              <a:spcAft>
                <a:spcPts val="0"/>
              </a:spcAft>
              <a:buClr>
                <a:schemeClr val="accent1"/>
              </a:buClr>
              <a:buSzPts val="5200"/>
              <a:buNone/>
              <a:defRPr sz="5200">
                <a:solidFill>
                  <a:schemeClr val="accent1"/>
                </a:solidFill>
              </a:defRPr>
            </a:lvl2pPr>
            <a:lvl3pPr lvl="2" rtl="0" algn="ctr">
              <a:spcBef>
                <a:spcPts val="0"/>
              </a:spcBef>
              <a:spcAft>
                <a:spcPts val="0"/>
              </a:spcAft>
              <a:buClr>
                <a:schemeClr val="accent1"/>
              </a:buClr>
              <a:buSzPts val="5200"/>
              <a:buNone/>
              <a:defRPr sz="5200">
                <a:solidFill>
                  <a:schemeClr val="accent1"/>
                </a:solidFill>
              </a:defRPr>
            </a:lvl3pPr>
            <a:lvl4pPr lvl="3" rtl="0" algn="ctr">
              <a:spcBef>
                <a:spcPts val="0"/>
              </a:spcBef>
              <a:spcAft>
                <a:spcPts val="0"/>
              </a:spcAft>
              <a:buClr>
                <a:schemeClr val="accent1"/>
              </a:buClr>
              <a:buSzPts val="5200"/>
              <a:buNone/>
              <a:defRPr sz="5200">
                <a:solidFill>
                  <a:schemeClr val="accent1"/>
                </a:solidFill>
              </a:defRPr>
            </a:lvl4pPr>
            <a:lvl5pPr lvl="4" rtl="0" algn="ctr">
              <a:spcBef>
                <a:spcPts val="0"/>
              </a:spcBef>
              <a:spcAft>
                <a:spcPts val="0"/>
              </a:spcAft>
              <a:buClr>
                <a:schemeClr val="accent1"/>
              </a:buClr>
              <a:buSzPts val="5200"/>
              <a:buNone/>
              <a:defRPr sz="5200">
                <a:solidFill>
                  <a:schemeClr val="accent1"/>
                </a:solidFill>
              </a:defRPr>
            </a:lvl5pPr>
            <a:lvl6pPr lvl="5" rtl="0" algn="ctr">
              <a:spcBef>
                <a:spcPts val="0"/>
              </a:spcBef>
              <a:spcAft>
                <a:spcPts val="0"/>
              </a:spcAft>
              <a:buClr>
                <a:schemeClr val="accent1"/>
              </a:buClr>
              <a:buSzPts val="5200"/>
              <a:buNone/>
              <a:defRPr sz="5200">
                <a:solidFill>
                  <a:schemeClr val="accent1"/>
                </a:solidFill>
              </a:defRPr>
            </a:lvl6pPr>
            <a:lvl7pPr lvl="6" rtl="0" algn="ctr">
              <a:spcBef>
                <a:spcPts val="0"/>
              </a:spcBef>
              <a:spcAft>
                <a:spcPts val="0"/>
              </a:spcAft>
              <a:buClr>
                <a:schemeClr val="accent1"/>
              </a:buClr>
              <a:buSzPts val="5200"/>
              <a:buNone/>
              <a:defRPr sz="5200">
                <a:solidFill>
                  <a:schemeClr val="accent1"/>
                </a:solidFill>
              </a:defRPr>
            </a:lvl7pPr>
            <a:lvl8pPr lvl="7" rtl="0" algn="ctr">
              <a:spcBef>
                <a:spcPts val="0"/>
              </a:spcBef>
              <a:spcAft>
                <a:spcPts val="0"/>
              </a:spcAft>
              <a:buClr>
                <a:schemeClr val="accent1"/>
              </a:buClr>
              <a:buSzPts val="5200"/>
              <a:buNone/>
              <a:defRPr sz="5200">
                <a:solidFill>
                  <a:schemeClr val="accent1"/>
                </a:solidFill>
              </a:defRPr>
            </a:lvl8pPr>
            <a:lvl9pPr lvl="8" rtl="0" algn="ctr">
              <a:spcBef>
                <a:spcPts val="0"/>
              </a:spcBef>
              <a:spcAft>
                <a:spcPts val="0"/>
              </a:spcAft>
              <a:buClr>
                <a:schemeClr val="accent1"/>
              </a:buClr>
              <a:buSzPts val="5200"/>
              <a:buNone/>
              <a:defRPr sz="5200">
                <a:solidFill>
                  <a:schemeClr val="accent1"/>
                </a:solidFill>
              </a:defRPr>
            </a:lvl9pPr>
          </a:lstStyle>
          <a:p/>
        </p:txBody>
      </p:sp>
      <p:sp>
        <p:nvSpPr>
          <p:cNvPr id="721" name="Google Shape;721;p51"/>
          <p:cNvSpPr txBox="1"/>
          <p:nvPr>
            <p:ph idx="1" type="subTitle"/>
          </p:nvPr>
        </p:nvSpPr>
        <p:spPr>
          <a:xfrm flipH="1">
            <a:off x="1458396" y="1858125"/>
            <a:ext cx="2872500" cy="32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2pPr>
            <a:lvl3pPr lvl="2"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3pPr>
            <a:lvl4pPr lvl="3"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4pPr>
            <a:lvl5pPr lvl="4"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5pPr>
            <a:lvl6pPr lvl="5"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6pPr>
            <a:lvl7pPr lvl="6"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7pPr>
            <a:lvl8pPr lvl="7"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8pPr>
            <a:lvl9pPr lvl="8"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9pPr>
          </a:lstStyle>
          <a:p/>
        </p:txBody>
      </p:sp>
      <p:sp>
        <p:nvSpPr>
          <p:cNvPr id="722" name="Google Shape;722;p51"/>
          <p:cNvSpPr txBox="1"/>
          <p:nvPr>
            <p:ph idx="2" type="subTitle"/>
          </p:nvPr>
        </p:nvSpPr>
        <p:spPr>
          <a:xfrm flipH="1">
            <a:off x="1458400" y="2141925"/>
            <a:ext cx="2872500" cy="72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2pPr>
            <a:lvl3pPr lvl="2"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3pPr>
            <a:lvl4pPr lvl="3"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4pPr>
            <a:lvl5pPr lvl="4"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5pPr>
            <a:lvl6pPr lvl="5"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6pPr>
            <a:lvl7pPr lvl="6"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7pPr>
            <a:lvl8pPr lvl="7"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8pPr>
            <a:lvl9pPr lvl="8" rtl="0" algn="ctr">
              <a:lnSpc>
                <a:spcPct val="100000"/>
              </a:lnSpc>
              <a:spcBef>
                <a:spcPts val="0"/>
              </a:spcBef>
              <a:spcAft>
                <a:spcPts val="0"/>
              </a:spcAft>
              <a:buClr>
                <a:schemeClr val="accent1"/>
              </a:buClr>
              <a:buSzPts val="1400"/>
              <a:buFont typeface="Josefin Slab"/>
              <a:buNone/>
              <a:defRPr sz="1400">
                <a:solidFill>
                  <a:schemeClr val="accent1"/>
                </a:solidFill>
                <a:latin typeface="Josefin Slab"/>
                <a:ea typeface="Josefin Slab"/>
                <a:cs typeface="Josefin Slab"/>
                <a:sym typeface="Josefin Slab"/>
              </a:defRPr>
            </a:lvl9pPr>
          </a:lstStyle>
          <a:p/>
        </p:txBody>
      </p:sp>
      <p:sp>
        <p:nvSpPr>
          <p:cNvPr id="723" name="Google Shape;723;p51"/>
          <p:cNvSpPr txBox="1"/>
          <p:nvPr/>
        </p:nvSpPr>
        <p:spPr>
          <a:xfrm>
            <a:off x="875800" y="2877013"/>
            <a:ext cx="4037700" cy="685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a:solidFill>
                  <a:schemeClr val="accent1"/>
                </a:solidFill>
                <a:latin typeface="Advent Pro"/>
                <a:ea typeface="Advent Pro"/>
                <a:cs typeface="Advent Pro"/>
                <a:sym typeface="Advent Pro"/>
              </a:rPr>
              <a:t>CREDITS: This presentation template was created by </a:t>
            </a:r>
            <a:r>
              <a:rPr b="1" lang="en">
                <a:solidFill>
                  <a:schemeClr val="accent1"/>
                </a:solidFill>
                <a:latin typeface="Advent Pro"/>
                <a:ea typeface="Advent Pro"/>
                <a:cs typeface="Advent Pro"/>
                <a:sym typeface="Advent Pro"/>
              </a:rPr>
              <a:t>Slidesgo</a:t>
            </a:r>
            <a:r>
              <a:rPr lang="en">
                <a:solidFill>
                  <a:schemeClr val="accent1"/>
                </a:solidFill>
                <a:latin typeface="Advent Pro"/>
                <a:ea typeface="Advent Pro"/>
                <a:cs typeface="Advent Pro"/>
                <a:sym typeface="Advent Pro"/>
              </a:rPr>
              <a:t>, including icons by </a:t>
            </a:r>
            <a:r>
              <a:rPr b="1" lang="en">
                <a:solidFill>
                  <a:schemeClr val="accent1"/>
                </a:solidFill>
                <a:latin typeface="Advent Pro"/>
                <a:ea typeface="Advent Pro"/>
                <a:cs typeface="Advent Pro"/>
                <a:sym typeface="Advent Pro"/>
              </a:rPr>
              <a:t>Flaticon</a:t>
            </a:r>
            <a:r>
              <a:rPr lang="en">
                <a:solidFill>
                  <a:schemeClr val="accent1"/>
                </a:solidFill>
                <a:latin typeface="Advent Pro"/>
                <a:ea typeface="Advent Pro"/>
                <a:cs typeface="Advent Pro"/>
                <a:sym typeface="Advent Pro"/>
              </a:rPr>
              <a:t>, and infographics &amp; images by </a:t>
            </a:r>
            <a:r>
              <a:rPr b="1" lang="en">
                <a:solidFill>
                  <a:schemeClr val="accent1"/>
                </a:solidFill>
                <a:latin typeface="Advent Pro"/>
                <a:ea typeface="Advent Pro"/>
                <a:cs typeface="Advent Pro"/>
                <a:sym typeface="Advent Pro"/>
              </a:rPr>
              <a:t>Freepik</a:t>
            </a:r>
            <a:endParaRPr b="1">
              <a:solidFill>
                <a:schemeClr val="accent1"/>
              </a:solidFill>
              <a:latin typeface="Advent Pro"/>
              <a:ea typeface="Advent Pro"/>
              <a:cs typeface="Advent Pro"/>
              <a:sym typeface="Advent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p:nvPr/>
        </p:nvSpPr>
        <p:spPr>
          <a:xfrm>
            <a:off x="0" y="0"/>
            <a:ext cx="3420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3420000" y="0"/>
            <a:ext cx="5724130" cy="5143500"/>
          </a:xfrm>
          <a:custGeom>
            <a:rect b="b" l="l" r="r" t="t"/>
            <a:pathLst>
              <a:path extrusionOk="0" h="29229" w="65471">
                <a:moveTo>
                  <a:pt x="0" y="1"/>
                </a:moveTo>
                <a:lnTo>
                  <a:pt x="0" y="29228"/>
                </a:lnTo>
                <a:lnTo>
                  <a:pt x="65471" y="29228"/>
                </a:lnTo>
                <a:lnTo>
                  <a:pt x="654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txBox="1"/>
          <p:nvPr>
            <p:ph type="title"/>
          </p:nvPr>
        </p:nvSpPr>
        <p:spPr>
          <a:xfrm>
            <a:off x="934525" y="1068400"/>
            <a:ext cx="2853900" cy="4812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Google Shape;38;p7"/>
          <p:cNvSpPr txBox="1"/>
          <p:nvPr>
            <p:ph idx="1" type="subTitle"/>
          </p:nvPr>
        </p:nvSpPr>
        <p:spPr>
          <a:xfrm>
            <a:off x="934525" y="2658075"/>
            <a:ext cx="2114400" cy="11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7"/>
          <p:cNvSpPr/>
          <p:nvPr/>
        </p:nvSpPr>
        <p:spPr>
          <a:xfrm flipH="1">
            <a:off x="3419965" y="4198425"/>
            <a:ext cx="5724108" cy="945126"/>
          </a:xfrm>
          <a:custGeom>
            <a:rect b="b" l="l" r="r" t="t"/>
            <a:pathLst>
              <a:path extrusionOk="0" h="46535" w="29564">
                <a:moveTo>
                  <a:pt x="0" y="0"/>
                </a:moveTo>
                <a:lnTo>
                  <a:pt x="0" y="46534"/>
                </a:lnTo>
                <a:lnTo>
                  <a:pt x="29563" y="46534"/>
                </a:lnTo>
                <a:lnTo>
                  <a:pt x="29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934525" y="2071050"/>
            <a:ext cx="3721800" cy="1001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60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2" name="Google Shape;42;p8"/>
          <p:cNvSpPr txBox="1"/>
          <p:nvPr>
            <p:ph idx="1" type="subTitle"/>
          </p:nvPr>
        </p:nvSpPr>
        <p:spPr>
          <a:xfrm>
            <a:off x="934525" y="2912150"/>
            <a:ext cx="2638200" cy="57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43" name="Google Shape;43;p8"/>
          <p:cNvSpPr/>
          <p:nvPr/>
        </p:nvSpPr>
        <p:spPr>
          <a:xfrm rot="5400000">
            <a:off x="4186500" y="-599100"/>
            <a:ext cx="771000" cy="917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946150" y="-125"/>
            <a:ext cx="4197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934525" y="1068400"/>
            <a:ext cx="2816700" cy="2456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 name="Google Shape;47;p9"/>
          <p:cNvSpPr txBox="1"/>
          <p:nvPr>
            <p:ph idx="1" type="subTitle"/>
          </p:nvPr>
        </p:nvSpPr>
        <p:spPr>
          <a:xfrm>
            <a:off x="934600" y="3612700"/>
            <a:ext cx="2816700" cy="62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type="title"/>
          </p:nvPr>
        </p:nvSpPr>
        <p:spPr>
          <a:xfrm>
            <a:off x="1506825" y="3002325"/>
            <a:ext cx="3816300" cy="1120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solidFill>
                  <a:schemeClr val="dk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0" name="Google Shape;50;p10"/>
          <p:cNvSpPr/>
          <p:nvPr/>
        </p:nvSpPr>
        <p:spPr>
          <a:xfrm>
            <a:off x="549025" y="0"/>
            <a:ext cx="771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2400"/>
              <a:buFont typeface="Anton"/>
              <a:buNone/>
              <a:defRPr sz="2400">
                <a:solidFill>
                  <a:schemeClr val="dk2"/>
                </a:solidFill>
                <a:latin typeface="Anton"/>
                <a:ea typeface="Anton"/>
                <a:cs typeface="Anton"/>
                <a:sym typeface="Anton"/>
              </a:defRPr>
            </a:lvl1pPr>
            <a:lvl2pPr lvl="1">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7" name="Google Shape;7;p1"/>
          <p:cNvSpPr txBox="1"/>
          <p:nvPr>
            <p:ph idx="1" type="body"/>
          </p:nvPr>
        </p:nvSpPr>
        <p:spPr>
          <a:xfrm>
            <a:off x="713225" y="1246950"/>
            <a:ext cx="7717500" cy="33615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Advent Pro"/>
              <a:buChar char="●"/>
              <a:defRPr>
                <a:solidFill>
                  <a:schemeClr val="dk2"/>
                </a:solidFill>
                <a:latin typeface="Advent Pro"/>
                <a:ea typeface="Advent Pro"/>
                <a:cs typeface="Advent Pro"/>
                <a:sym typeface="Advent Pro"/>
              </a:defRPr>
            </a:lvl1pPr>
            <a:lvl2pPr indent="-317500" lvl="1" marL="914400">
              <a:lnSpc>
                <a:spcPct val="100000"/>
              </a:lnSpc>
              <a:spcBef>
                <a:spcPts val="0"/>
              </a:spcBef>
              <a:spcAft>
                <a:spcPts val="0"/>
              </a:spcAft>
              <a:buClr>
                <a:schemeClr val="dk2"/>
              </a:buClr>
              <a:buSzPts val="1400"/>
              <a:buFont typeface="Advent Pro"/>
              <a:buChar char="○"/>
              <a:defRPr>
                <a:solidFill>
                  <a:schemeClr val="dk2"/>
                </a:solidFill>
                <a:latin typeface="Advent Pro"/>
                <a:ea typeface="Advent Pro"/>
                <a:cs typeface="Advent Pro"/>
                <a:sym typeface="Advent Pro"/>
              </a:defRPr>
            </a:lvl2pPr>
            <a:lvl3pPr indent="-317500" lvl="2" marL="1371600">
              <a:lnSpc>
                <a:spcPct val="100000"/>
              </a:lnSpc>
              <a:spcBef>
                <a:spcPts val="0"/>
              </a:spcBef>
              <a:spcAft>
                <a:spcPts val="0"/>
              </a:spcAft>
              <a:buClr>
                <a:schemeClr val="dk2"/>
              </a:buClr>
              <a:buSzPts val="1400"/>
              <a:buFont typeface="Advent Pro"/>
              <a:buChar char="■"/>
              <a:defRPr>
                <a:solidFill>
                  <a:schemeClr val="dk2"/>
                </a:solidFill>
                <a:latin typeface="Advent Pro"/>
                <a:ea typeface="Advent Pro"/>
                <a:cs typeface="Advent Pro"/>
                <a:sym typeface="Advent Pro"/>
              </a:defRPr>
            </a:lvl3pPr>
            <a:lvl4pPr indent="-317500" lvl="3" marL="1828800">
              <a:lnSpc>
                <a:spcPct val="100000"/>
              </a:lnSpc>
              <a:spcBef>
                <a:spcPts val="0"/>
              </a:spcBef>
              <a:spcAft>
                <a:spcPts val="0"/>
              </a:spcAft>
              <a:buClr>
                <a:schemeClr val="dk2"/>
              </a:buClr>
              <a:buSzPts val="1400"/>
              <a:buFont typeface="Advent Pro"/>
              <a:buChar char="●"/>
              <a:defRPr>
                <a:solidFill>
                  <a:schemeClr val="dk2"/>
                </a:solidFill>
                <a:latin typeface="Advent Pro"/>
                <a:ea typeface="Advent Pro"/>
                <a:cs typeface="Advent Pro"/>
                <a:sym typeface="Advent Pro"/>
              </a:defRPr>
            </a:lvl4pPr>
            <a:lvl5pPr indent="-317500" lvl="4" marL="2286000">
              <a:lnSpc>
                <a:spcPct val="100000"/>
              </a:lnSpc>
              <a:spcBef>
                <a:spcPts val="0"/>
              </a:spcBef>
              <a:spcAft>
                <a:spcPts val="0"/>
              </a:spcAft>
              <a:buClr>
                <a:schemeClr val="dk2"/>
              </a:buClr>
              <a:buSzPts val="1400"/>
              <a:buFont typeface="Advent Pro"/>
              <a:buChar char="○"/>
              <a:defRPr>
                <a:solidFill>
                  <a:schemeClr val="dk2"/>
                </a:solidFill>
                <a:latin typeface="Advent Pro"/>
                <a:ea typeface="Advent Pro"/>
                <a:cs typeface="Advent Pro"/>
                <a:sym typeface="Advent Pro"/>
              </a:defRPr>
            </a:lvl5pPr>
            <a:lvl6pPr indent="-317500" lvl="5" marL="2743200">
              <a:lnSpc>
                <a:spcPct val="100000"/>
              </a:lnSpc>
              <a:spcBef>
                <a:spcPts val="0"/>
              </a:spcBef>
              <a:spcAft>
                <a:spcPts val="0"/>
              </a:spcAft>
              <a:buClr>
                <a:schemeClr val="dk2"/>
              </a:buClr>
              <a:buSzPts val="1400"/>
              <a:buFont typeface="Advent Pro"/>
              <a:buChar char="■"/>
              <a:defRPr>
                <a:solidFill>
                  <a:schemeClr val="dk2"/>
                </a:solidFill>
                <a:latin typeface="Advent Pro"/>
                <a:ea typeface="Advent Pro"/>
                <a:cs typeface="Advent Pro"/>
                <a:sym typeface="Advent Pro"/>
              </a:defRPr>
            </a:lvl6pPr>
            <a:lvl7pPr indent="-317500" lvl="6" marL="3200400">
              <a:lnSpc>
                <a:spcPct val="100000"/>
              </a:lnSpc>
              <a:spcBef>
                <a:spcPts val="0"/>
              </a:spcBef>
              <a:spcAft>
                <a:spcPts val="0"/>
              </a:spcAft>
              <a:buClr>
                <a:schemeClr val="dk2"/>
              </a:buClr>
              <a:buSzPts val="1400"/>
              <a:buFont typeface="Advent Pro"/>
              <a:buChar char="●"/>
              <a:defRPr>
                <a:solidFill>
                  <a:schemeClr val="dk2"/>
                </a:solidFill>
                <a:latin typeface="Advent Pro"/>
                <a:ea typeface="Advent Pro"/>
                <a:cs typeface="Advent Pro"/>
                <a:sym typeface="Advent Pro"/>
              </a:defRPr>
            </a:lvl7pPr>
            <a:lvl8pPr indent="-317500" lvl="7" marL="3657600">
              <a:lnSpc>
                <a:spcPct val="100000"/>
              </a:lnSpc>
              <a:spcBef>
                <a:spcPts val="0"/>
              </a:spcBef>
              <a:spcAft>
                <a:spcPts val="0"/>
              </a:spcAft>
              <a:buClr>
                <a:schemeClr val="dk2"/>
              </a:buClr>
              <a:buSzPts val="1400"/>
              <a:buFont typeface="Advent Pro"/>
              <a:buChar char="○"/>
              <a:defRPr>
                <a:solidFill>
                  <a:schemeClr val="dk2"/>
                </a:solidFill>
                <a:latin typeface="Advent Pro"/>
                <a:ea typeface="Advent Pro"/>
                <a:cs typeface="Advent Pro"/>
                <a:sym typeface="Advent Pro"/>
              </a:defRPr>
            </a:lvl8pPr>
            <a:lvl9pPr indent="-317500" lvl="8" marL="4114800">
              <a:lnSpc>
                <a:spcPct val="100000"/>
              </a:lnSpc>
              <a:spcBef>
                <a:spcPts val="0"/>
              </a:spcBef>
              <a:spcAft>
                <a:spcPts val="0"/>
              </a:spcAft>
              <a:buClr>
                <a:schemeClr val="dk2"/>
              </a:buClr>
              <a:buSzPts val="1400"/>
              <a:buFont typeface="Advent Pro"/>
              <a:buChar char="■"/>
              <a:defRPr>
                <a:solidFill>
                  <a:schemeClr val="dk2"/>
                </a:solidFill>
                <a:latin typeface="Advent Pro"/>
                <a:ea typeface="Advent Pro"/>
                <a:cs typeface="Advent Pro"/>
                <a:sym typeface="Advent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44.png"/><Relationship Id="rId5"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image" Target="../media/image6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65.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9.xml"/><Relationship Id="rId3" Type="http://schemas.openxmlformats.org/officeDocument/2006/relationships/image" Target="../media/image62.png"/><Relationship Id="rId4" Type="http://schemas.openxmlformats.org/officeDocument/2006/relationships/image" Target="../media/image57.png"/><Relationship Id="rId5" Type="http://schemas.openxmlformats.org/officeDocument/2006/relationships/image" Target="../media/image55.png"/><Relationship Id="rId6"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7.png"/><Relationship Id="rId11" Type="http://schemas.openxmlformats.org/officeDocument/2006/relationships/image" Target="../media/image5.png"/><Relationship Id="rId10"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81.png"/><Relationship Id="rId4" Type="http://schemas.openxmlformats.org/officeDocument/2006/relationships/image" Target="../media/image68.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2.xml"/><Relationship Id="rId3" Type="http://schemas.openxmlformats.org/officeDocument/2006/relationships/image" Target="../media/image78.png"/><Relationship Id="rId4" Type="http://schemas.openxmlformats.org/officeDocument/2006/relationships/image" Target="../media/image72.png"/><Relationship Id="rId5"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70.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84.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79.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2.png"/><Relationship Id="rId4" Type="http://schemas.openxmlformats.org/officeDocument/2006/relationships/image" Target="../media/image88.png"/><Relationship Id="rId5" Type="http://schemas.openxmlformats.org/officeDocument/2006/relationships/image" Target="../media/image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89.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grpSp>
        <p:nvGrpSpPr>
          <p:cNvPr id="728" name="Google Shape;728;p52"/>
          <p:cNvGrpSpPr/>
          <p:nvPr/>
        </p:nvGrpSpPr>
        <p:grpSpPr>
          <a:xfrm>
            <a:off x="4683148" y="2956818"/>
            <a:ext cx="3104100" cy="1474865"/>
            <a:chOff x="4683148" y="2956818"/>
            <a:chExt cx="3104100" cy="1474865"/>
          </a:xfrm>
        </p:grpSpPr>
        <p:sp>
          <p:nvSpPr>
            <p:cNvPr id="729" name="Google Shape;729;p52"/>
            <p:cNvSpPr/>
            <p:nvPr/>
          </p:nvSpPr>
          <p:spPr>
            <a:xfrm>
              <a:off x="4683148" y="4317983"/>
              <a:ext cx="3104100" cy="113700"/>
            </a:xfrm>
            <a:prstGeom prst="ellipse">
              <a:avLst/>
            </a:pr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52"/>
            <p:cNvGrpSpPr/>
            <p:nvPr/>
          </p:nvGrpSpPr>
          <p:grpSpPr>
            <a:xfrm>
              <a:off x="4853838" y="2956818"/>
              <a:ext cx="2773076" cy="1418852"/>
              <a:chOff x="3633600" y="961100"/>
              <a:chExt cx="1191286" cy="609525"/>
            </a:xfrm>
          </p:grpSpPr>
          <p:sp>
            <p:nvSpPr>
              <p:cNvPr id="731" name="Google Shape;731;p52"/>
              <p:cNvSpPr/>
              <p:nvPr/>
            </p:nvSpPr>
            <p:spPr>
              <a:xfrm>
                <a:off x="4119275" y="1152150"/>
                <a:ext cx="15350" cy="63775"/>
              </a:xfrm>
              <a:custGeom>
                <a:rect b="b" l="l" r="r" t="t"/>
                <a:pathLst>
                  <a:path extrusionOk="0" h="2551" w="614">
                    <a:moveTo>
                      <a:pt x="307" y="0"/>
                    </a:moveTo>
                    <a:cubicBezTo>
                      <a:pt x="154" y="0"/>
                      <a:pt x="1" y="98"/>
                      <a:pt x="1" y="295"/>
                    </a:cubicBezTo>
                    <a:lnTo>
                      <a:pt x="1" y="2255"/>
                    </a:lnTo>
                    <a:cubicBezTo>
                      <a:pt x="1" y="2452"/>
                      <a:pt x="154" y="2551"/>
                      <a:pt x="307" y="2551"/>
                    </a:cubicBezTo>
                    <a:cubicBezTo>
                      <a:pt x="460" y="2551"/>
                      <a:pt x="613" y="2452"/>
                      <a:pt x="613" y="2255"/>
                    </a:cubicBezTo>
                    <a:lnTo>
                      <a:pt x="613" y="295"/>
                    </a:lnTo>
                    <a:cubicBezTo>
                      <a:pt x="613" y="98"/>
                      <a:pt x="460" y="0"/>
                      <a:pt x="3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a:off x="3762250" y="980825"/>
                <a:ext cx="456050" cy="258125"/>
              </a:xfrm>
              <a:custGeom>
                <a:rect b="b" l="l" r="r" t="t"/>
                <a:pathLst>
                  <a:path extrusionOk="0" h="10325" w="18242">
                    <a:moveTo>
                      <a:pt x="10894" y="0"/>
                    </a:moveTo>
                    <a:cubicBezTo>
                      <a:pt x="10208" y="0"/>
                      <a:pt x="9555" y="65"/>
                      <a:pt x="8975" y="157"/>
                    </a:cubicBezTo>
                    <a:cubicBezTo>
                      <a:pt x="6307" y="571"/>
                      <a:pt x="4097" y="1637"/>
                      <a:pt x="2587" y="3233"/>
                    </a:cubicBezTo>
                    <a:cubicBezTo>
                      <a:pt x="750" y="5169"/>
                      <a:pt x="0" y="8019"/>
                      <a:pt x="720" y="10324"/>
                    </a:cubicBezTo>
                    <a:lnTo>
                      <a:pt x="1497" y="10081"/>
                    </a:lnTo>
                    <a:cubicBezTo>
                      <a:pt x="863" y="8049"/>
                      <a:pt x="1538" y="5521"/>
                      <a:pt x="3175" y="3792"/>
                    </a:cubicBezTo>
                    <a:cubicBezTo>
                      <a:pt x="4930" y="1942"/>
                      <a:pt x="7365" y="1232"/>
                      <a:pt x="9102" y="962"/>
                    </a:cubicBezTo>
                    <a:cubicBezTo>
                      <a:pt x="9643" y="877"/>
                      <a:pt x="10253" y="816"/>
                      <a:pt x="10892" y="816"/>
                    </a:cubicBezTo>
                    <a:cubicBezTo>
                      <a:pt x="12309" y="816"/>
                      <a:pt x="13863" y="1115"/>
                      <a:pt x="15104" y="2109"/>
                    </a:cubicBezTo>
                    <a:cubicBezTo>
                      <a:pt x="16604" y="3312"/>
                      <a:pt x="17392" y="5450"/>
                      <a:pt x="17063" y="7426"/>
                    </a:cubicBezTo>
                    <a:lnTo>
                      <a:pt x="17865" y="7559"/>
                    </a:lnTo>
                    <a:cubicBezTo>
                      <a:pt x="18241" y="5302"/>
                      <a:pt x="17337" y="2856"/>
                      <a:pt x="15614" y="1472"/>
                    </a:cubicBezTo>
                    <a:cubicBezTo>
                      <a:pt x="14203" y="340"/>
                      <a:pt x="12464" y="0"/>
                      <a:pt x="10894" y="0"/>
                    </a:cubicBezTo>
                    <a:close/>
                  </a:path>
                </a:pathLst>
              </a:custGeom>
              <a:solidFill>
                <a:srgbClr val="D6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2"/>
              <p:cNvSpPr/>
              <p:nvPr/>
            </p:nvSpPr>
            <p:spPr>
              <a:xfrm>
                <a:off x="3768650" y="985925"/>
                <a:ext cx="442975" cy="246600"/>
              </a:xfrm>
              <a:custGeom>
                <a:rect b="b" l="l" r="r" t="t"/>
                <a:pathLst>
                  <a:path extrusionOk="0" h="9864" w="17719">
                    <a:moveTo>
                      <a:pt x="10638" y="0"/>
                    </a:moveTo>
                    <a:cubicBezTo>
                      <a:pt x="10031" y="0"/>
                      <a:pt x="9397" y="52"/>
                      <a:pt x="8750" y="152"/>
                    </a:cubicBezTo>
                    <a:cubicBezTo>
                      <a:pt x="6126" y="563"/>
                      <a:pt x="3958" y="1604"/>
                      <a:pt x="2478" y="3170"/>
                    </a:cubicBezTo>
                    <a:cubicBezTo>
                      <a:pt x="741" y="4999"/>
                      <a:pt x="1" y="7660"/>
                      <a:pt x="600" y="9863"/>
                    </a:cubicBezTo>
                    <a:lnTo>
                      <a:pt x="991" y="9743"/>
                    </a:lnTo>
                    <a:cubicBezTo>
                      <a:pt x="436" y="7678"/>
                      <a:pt x="1139" y="5173"/>
                      <a:pt x="2772" y="3447"/>
                    </a:cubicBezTo>
                    <a:cubicBezTo>
                      <a:pt x="4564" y="1556"/>
                      <a:pt x="7047" y="830"/>
                      <a:pt x="8815" y="555"/>
                    </a:cubicBezTo>
                    <a:cubicBezTo>
                      <a:pt x="9442" y="457"/>
                      <a:pt x="10055" y="408"/>
                      <a:pt x="10638" y="408"/>
                    </a:cubicBezTo>
                    <a:cubicBezTo>
                      <a:pt x="12409" y="408"/>
                      <a:pt x="13868" y="857"/>
                      <a:pt x="14975" y="1744"/>
                    </a:cubicBezTo>
                    <a:cubicBezTo>
                      <a:pt x="16478" y="2954"/>
                      <a:pt x="17294" y="5064"/>
                      <a:pt x="17036" y="7055"/>
                    </a:cubicBezTo>
                    <a:lnTo>
                      <a:pt x="17438" y="7123"/>
                    </a:lnTo>
                    <a:cubicBezTo>
                      <a:pt x="17718" y="4992"/>
                      <a:pt x="16845" y="2724"/>
                      <a:pt x="15231" y="1429"/>
                    </a:cubicBezTo>
                    <a:cubicBezTo>
                      <a:pt x="14050" y="481"/>
                      <a:pt x="12505" y="0"/>
                      <a:pt x="106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2"/>
              <p:cNvSpPr/>
              <p:nvPr/>
            </p:nvSpPr>
            <p:spPr>
              <a:xfrm>
                <a:off x="3633600" y="1199875"/>
                <a:ext cx="314600" cy="370750"/>
              </a:xfrm>
              <a:custGeom>
                <a:rect b="b" l="l" r="r" t="t"/>
                <a:pathLst>
                  <a:path extrusionOk="0" h="14830" w="12584">
                    <a:moveTo>
                      <a:pt x="3176" y="0"/>
                    </a:moveTo>
                    <a:cubicBezTo>
                      <a:pt x="3156" y="0"/>
                      <a:pt x="3142" y="18"/>
                      <a:pt x="3142" y="38"/>
                    </a:cubicBezTo>
                    <a:lnTo>
                      <a:pt x="3142" y="383"/>
                    </a:lnTo>
                    <a:cubicBezTo>
                      <a:pt x="3142" y="606"/>
                      <a:pt x="3320" y="785"/>
                      <a:pt x="3543" y="785"/>
                    </a:cubicBezTo>
                    <a:lnTo>
                      <a:pt x="3793" y="785"/>
                    </a:lnTo>
                    <a:lnTo>
                      <a:pt x="3793" y="2367"/>
                    </a:lnTo>
                    <a:cubicBezTo>
                      <a:pt x="3793" y="3224"/>
                      <a:pt x="3638" y="4077"/>
                      <a:pt x="3344" y="4881"/>
                    </a:cubicBezTo>
                    <a:lnTo>
                      <a:pt x="302" y="13141"/>
                    </a:lnTo>
                    <a:cubicBezTo>
                      <a:pt x="0" y="13960"/>
                      <a:pt x="607" y="14829"/>
                      <a:pt x="1480" y="14829"/>
                    </a:cubicBezTo>
                    <a:lnTo>
                      <a:pt x="11103" y="14829"/>
                    </a:lnTo>
                    <a:cubicBezTo>
                      <a:pt x="11977" y="14829"/>
                      <a:pt x="12583" y="13960"/>
                      <a:pt x="12282" y="13141"/>
                    </a:cubicBezTo>
                    <a:lnTo>
                      <a:pt x="9240" y="4881"/>
                    </a:lnTo>
                    <a:cubicBezTo>
                      <a:pt x="8945" y="4077"/>
                      <a:pt x="8794" y="3224"/>
                      <a:pt x="8794" y="2367"/>
                    </a:cubicBezTo>
                    <a:lnTo>
                      <a:pt x="8794" y="785"/>
                    </a:lnTo>
                    <a:lnTo>
                      <a:pt x="9041" y="785"/>
                    </a:lnTo>
                    <a:cubicBezTo>
                      <a:pt x="9263" y="785"/>
                      <a:pt x="9445" y="606"/>
                      <a:pt x="9445" y="383"/>
                    </a:cubicBezTo>
                    <a:lnTo>
                      <a:pt x="9445" y="38"/>
                    </a:lnTo>
                    <a:cubicBezTo>
                      <a:pt x="9445" y="18"/>
                      <a:pt x="9428" y="0"/>
                      <a:pt x="94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2"/>
              <p:cNvSpPr/>
              <p:nvPr/>
            </p:nvSpPr>
            <p:spPr>
              <a:xfrm>
                <a:off x="3650550" y="1398025"/>
                <a:ext cx="280700" cy="160275"/>
              </a:xfrm>
              <a:custGeom>
                <a:rect b="b" l="l" r="r" t="t"/>
                <a:pathLst>
                  <a:path extrusionOk="0" h="6411" w="11228">
                    <a:moveTo>
                      <a:pt x="2070" y="1"/>
                    </a:moveTo>
                    <a:lnTo>
                      <a:pt x="90" y="5386"/>
                    </a:lnTo>
                    <a:cubicBezTo>
                      <a:pt x="1" y="5623"/>
                      <a:pt x="35" y="5876"/>
                      <a:pt x="179" y="6085"/>
                    </a:cubicBezTo>
                    <a:cubicBezTo>
                      <a:pt x="323" y="6290"/>
                      <a:pt x="552" y="6410"/>
                      <a:pt x="802" y="6410"/>
                    </a:cubicBezTo>
                    <a:lnTo>
                      <a:pt x="10425" y="6410"/>
                    </a:lnTo>
                    <a:cubicBezTo>
                      <a:pt x="10679" y="6410"/>
                      <a:pt x="10905" y="6290"/>
                      <a:pt x="11049" y="6085"/>
                    </a:cubicBezTo>
                    <a:cubicBezTo>
                      <a:pt x="11196" y="5876"/>
                      <a:pt x="11227" y="5623"/>
                      <a:pt x="11141" y="5386"/>
                    </a:cubicBezTo>
                    <a:lnTo>
                      <a:pt x="91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2"/>
              <p:cNvSpPr/>
              <p:nvPr/>
            </p:nvSpPr>
            <p:spPr>
              <a:xfrm>
                <a:off x="4217075" y="961100"/>
                <a:ext cx="554825" cy="501625"/>
              </a:xfrm>
              <a:custGeom>
                <a:rect b="b" l="l" r="r" t="t"/>
                <a:pathLst>
                  <a:path extrusionOk="0" h="20065" w="22193">
                    <a:moveTo>
                      <a:pt x="4437" y="0"/>
                    </a:moveTo>
                    <a:cubicBezTo>
                      <a:pt x="1991" y="0"/>
                      <a:pt x="1" y="1991"/>
                      <a:pt x="1" y="4437"/>
                    </a:cubicBezTo>
                    <a:lnTo>
                      <a:pt x="1" y="7184"/>
                    </a:lnTo>
                    <a:lnTo>
                      <a:pt x="816" y="7184"/>
                    </a:lnTo>
                    <a:lnTo>
                      <a:pt x="816" y="4437"/>
                    </a:lnTo>
                    <a:cubicBezTo>
                      <a:pt x="816" y="2443"/>
                      <a:pt x="2440" y="816"/>
                      <a:pt x="4437" y="816"/>
                    </a:cubicBezTo>
                    <a:lnTo>
                      <a:pt x="19900" y="816"/>
                    </a:lnTo>
                    <a:cubicBezTo>
                      <a:pt x="20246" y="816"/>
                      <a:pt x="21377" y="878"/>
                      <a:pt x="21377" y="1641"/>
                    </a:cubicBezTo>
                    <a:cubicBezTo>
                      <a:pt x="21377" y="2005"/>
                      <a:pt x="20363" y="2329"/>
                      <a:pt x="19623" y="2570"/>
                    </a:cubicBezTo>
                    <a:cubicBezTo>
                      <a:pt x="18482" y="2940"/>
                      <a:pt x="17300" y="3320"/>
                      <a:pt x="17300" y="4276"/>
                    </a:cubicBezTo>
                    <a:cubicBezTo>
                      <a:pt x="17300" y="5228"/>
                      <a:pt x="18482" y="5612"/>
                      <a:pt x="19623" y="5978"/>
                    </a:cubicBezTo>
                    <a:cubicBezTo>
                      <a:pt x="20363" y="6218"/>
                      <a:pt x="21377" y="6547"/>
                      <a:pt x="21377" y="6906"/>
                    </a:cubicBezTo>
                    <a:cubicBezTo>
                      <a:pt x="21377" y="7270"/>
                      <a:pt x="20363" y="7595"/>
                      <a:pt x="19623" y="7835"/>
                    </a:cubicBezTo>
                    <a:cubicBezTo>
                      <a:pt x="18482" y="8205"/>
                      <a:pt x="17300" y="8585"/>
                      <a:pt x="17300" y="9537"/>
                    </a:cubicBezTo>
                    <a:cubicBezTo>
                      <a:pt x="17300" y="10493"/>
                      <a:pt x="18482" y="10873"/>
                      <a:pt x="19623" y="11243"/>
                    </a:cubicBezTo>
                    <a:cubicBezTo>
                      <a:pt x="20363" y="11483"/>
                      <a:pt x="21377" y="11809"/>
                      <a:pt x="21377" y="12171"/>
                    </a:cubicBezTo>
                    <a:cubicBezTo>
                      <a:pt x="21377" y="12532"/>
                      <a:pt x="20363" y="12860"/>
                      <a:pt x="19623" y="13100"/>
                    </a:cubicBezTo>
                    <a:cubicBezTo>
                      <a:pt x="18482" y="13466"/>
                      <a:pt x="17300" y="13847"/>
                      <a:pt x="17300" y="14802"/>
                    </a:cubicBezTo>
                    <a:cubicBezTo>
                      <a:pt x="17300" y="15759"/>
                      <a:pt x="18482" y="16138"/>
                      <a:pt x="19623" y="16505"/>
                    </a:cubicBezTo>
                    <a:cubicBezTo>
                      <a:pt x="20363" y="16745"/>
                      <a:pt x="21377" y="17071"/>
                      <a:pt x="21377" y="17433"/>
                    </a:cubicBezTo>
                    <a:cubicBezTo>
                      <a:pt x="21377" y="17793"/>
                      <a:pt x="20363" y="18122"/>
                      <a:pt x="19623" y="18361"/>
                    </a:cubicBezTo>
                    <a:cubicBezTo>
                      <a:pt x="18482" y="18728"/>
                      <a:pt x="17300" y="19109"/>
                      <a:pt x="17300" y="20064"/>
                    </a:cubicBezTo>
                    <a:lnTo>
                      <a:pt x="18115" y="20064"/>
                    </a:lnTo>
                    <a:cubicBezTo>
                      <a:pt x="18115" y="19705"/>
                      <a:pt x="19130" y="19376"/>
                      <a:pt x="19873" y="19136"/>
                    </a:cubicBezTo>
                    <a:cubicBezTo>
                      <a:pt x="21013" y="18769"/>
                      <a:pt x="22192" y="18386"/>
                      <a:pt x="22192" y="17433"/>
                    </a:cubicBezTo>
                    <a:cubicBezTo>
                      <a:pt x="22192" y="16478"/>
                      <a:pt x="21013" y="16097"/>
                      <a:pt x="19873" y="15731"/>
                    </a:cubicBezTo>
                    <a:cubicBezTo>
                      <a:pt x="19130" y="15491"/>
                      <a:pt x="18115" y="15162"/>
                      <a:pt x="18115" y="14802"/>
                    </a:cubicBezTo>
                    <a:cubicBezTo>
                      <a:pt x="18115" y="14440"/>
                      <a:pt x="19130" y="14114"/>
                      <a:pt x="19873" y="13874"/>
                    </a:cubicBezTo>
                    <a:cubicBezTo>
                      <a:pt x="21013" y="13507"/>
                      <a:pt x="22192" y="13124"/>
                      <a:pt x="22192" y="12171"/>
                    </a:cubicBezTo>
                    <a:cubicBezTo>
                      <a:pt x="22192" y="11216"/>
                      <a:pt x="21013" y="10835"/>
                      <a:pt x="19873" y="10466"/>
                    </a:cubicBezTo>
                    <a:cubicBezTo>
                      <a:pt x="19133" y="10230"/>
                      <a:pt x="18115" y="9901"/>
                      <a:pt x="18115" y="9537"/>
                    </a:cubicBezTo>
                    <a:cubicBezTo>
                      <a:pt x="18115" y="9178"/>
                      <a:pt x="19130" y="8849"/>
                      <a:pt x="19873" y="8612"/>
                    </a:cubicBezTo>
                    <a:cubicBezTo>
                      <a:pt x="21013" y="8242"/>
                      <a:pt x="22192" y="7863"/>
                      <a:pt x="22192" y="6906"/>
                    </a:cubicBezTo>
                    <a:cubicBezTo>
                      <a:pt x="22192" y="5954"/>
                      <a:pt x="21013" y="5570"/>
                      <a:pt x="19873" y="5204"/>
                    </a:cubicBezTo>
                    <a:cubicBezTo>
                      <a:pt x="19130" y="4964"/>
                      <a:pt x="18115" y="4636"/>
                      <a:pt x="18115" y="4276"/>
                    </a:cubicBezTo>
                    <a:cubicBezTo>
                      <a:pt x="18115" y="3912"/>
                      <a:pt x="19133" y="3583"/>
                      <a:pt x="19873" y="3347"/>
                    </a:cubicBezTo>
                    <a:cubicBezTo>
                      <a:pt x="21013" y="2977"/>
                      <a:pt x="22192" y="2597"/>
                      <a:pt x="22192" y="1641"/>
                    </a:cubicBezTo>
                    <a:cubicBezTo>
                      <a:pt x="22192" y="631"/>
                      <a:pt x="21315" y="0"/>
                      <a:pt x="19900" y="0"/>
                    </a:cubicBezTo>
                    <a:close/>
                  </a:path>
                </a:pathLst>
              </a:custGeom>
              <a:solidFill>
                <a:srgbClr val="D6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2"/>
              <p:cNvSpPr/>
              <p:nvPr/>
            </p:nvSpPr>
            <p:spPr>
              <a:xfrm>
                <a:off x="4224700" y="968800"/>
                <a:ext cx="539575" cy="486300"/>
              </a:xfrm>
              <a:custGeom>
                <a:rect b="b" l="l" r="r" t="t"/>
                <a:pathLst>
                  <a:path extrusionOk="0" h="19452" w="21583">
                    <a:moveTo>
                      <a:pt x="4132" y="1"/>
                    </a:moveTo>
                    <a:cubicBezTo>
                      <a:pt x="1854" y="1"/>
                      <a:pt x="1" y="1854"/>
                      <a:pt x="1" y="4129"/>
                    </a:cubicBezTo>
                    <a:lnTo>
                      <a:pt x="1" y="6571"/>
                    </a:lnTo>
                    <a:lnTo>
                      <a:pt x="206" y="6571"/>
                    </a:lnTo>
                    <a:lnTo>
                      <a:pt x="206" y="4129"/>
                    </a:lnTo>
                    <a:cubicBezTo>
                      <a:pt x="206" y="1964"/>
                      <a:pt x="1966" y="203"/>
                      <a:pt x="4132" y="203"/>
                    </a:cubicBezTo>
                    <a:lnTo>
                      <a:pt x="19595" y="203"/>
                    </a:lnTo>
                    <a:cubicBezTo>
                      <a:pt x="20711" y="203"/>
                      <a:pt x="21377" y="628"/>
                      <a:pt x="21377" y="1333"/>
                    </a:cubicBezTo>
                    <a:cubicBezTo>
                      <a:pt x="21377" y="1878"/>
                      <a:pt x="20599" y="2169"/>
                      <a:pt x="19410" y="2553"/>
                    </a:cubicBezTo>
                    <a:cubicBezTo>
                      <a:pt x="18372" y="2889"/>
                      <a:pt x="17304" y="3234"/>
                      <a:pt x="17304" y="3968"/>
                    </a:cubicBezTo>
                    <a:cubicBezTo>
                      <a:pt x="17304" y="4698"/>
                      <a:pt x="18372" y="5047"/>
                      <a:pt x="19410" y="5379"/>
                    </a:cubicBezTo>
                    <a:cubicBezTo>
                      <a:pt x="20599" y="5762"/>
                      <a:pt x="21377" y="6057"/>
                      <a:pt x="21377" y="6598"/>
                    </a:cubicBezTo>
                    <a:cubicBezTo>
                      <a:pt x="21377" y="7143"/>
                      <a:pt x="20599" y="7435"/>
                      <a:pt x="19410" y="7818"/>
                    </a:cubicBezTo>
                    <a:cubicBezTo>
                      <a:pt x="18372" y="8154"/>
                      <a:pt x="17304" y="8500"/>
                      <a:pt x="17304" y="9229"/>
                    </a:cubicBezTo>
                    <a:cubicBezTo>
                      <a:pt x="17304" y="9963"/>
                      <a:pt x="18372" y="10309"/>
                      <a:pt x="19410" y="10644"/>
                    </a:cubicBezTo>
                    <a:cubicBezTo>
                      <a:pt x="20599" y="11028"/>
                      <a:pt x="21377" y="11319"/>
                      <a:pt x="21377" y="11863"/>
                    </a:cubicBezTo>
                    <a:cubicBezTo>
                      <a:pt x="21377" y="12405"/>
                      <a:pt x="20599" y="12700"/>
                      <a:pt x="19410" y="13079"/>
                    </a:cubicBezTo>
                    <a:cubicBezTo>
                      <a:pt x="18372" y="13416"/>
                      <a:pt x="17304" y="13762"/>
                      <a:pt x="17304" y="14494"/>
                    </a:cubicBezTo>
                    <a:cubicBezTo>
                      <a:pt x="17304" y="15228"/>
                      <a:pt x="18372" y="15571"/>
                      <a:pt x="19410" y="15906"/>
                    </a:cubicBezTo>
                    <a:cubicBezTo>
                      <a:pt x="20599" y="16290"/>
                      <a:pt x="21377" y="16581"/>
                      <a:pt x="21377" y="17125"/>
                    </a:cubicBezTo>
                    <a:cubicBezTo>
                      <a:pt x="21377" y="17667"/>
                      <a:pt x="20599" y="17961"/>
                      <a:pt x="19410" y="18345"/>
                    </a:cubicBezTo>
                    <a:cubicBezTo>
                      <a:pt x="18529" y="18629"/>
                      <a:pt x="17622" y="18921"/>
                      <a:pt x="17369" y="19451"/>
                    </a:cubicBezTo>
                    <a:lnTo>
                      <a:pt x="17601" y="19451"/>
                    </a:lnTo>
                    <a:cubicBezTo>
                      <a:pt x="17848" y="19085"/>
                      <a:pt x="18540" y="18839"/>
                      <a:pt x="19472" y="18537"/>
                    </a:cubicBezTo>
                    <a:cubicBezTo>
                      <a:pt x="20510" y="18201"/>
                      <a:pt x="21582" y="17859"/>
                      <a:pt x="21582" y="17125"/>
                    </a:cubicBezTo>
                    <a:cubicBezTo>
                      <a:pt x="21582" y="16393"/>
                      <a:pt x="20510" y="16047"/>
                      <a:pt x="19472" y="15714"/>
                    </a:cubicBezTo>
                    <a:cubicBezTo>
                      <a:pt x="18283" y="15331"/>
                      <a:pt x="17505" y="15036"/>
                      <a:pt x="17505" y="14494"/>
                    </a:cubicBezTo>
                    <a:cubicBezTo>
                      <a:pt x="17505" y="13950"/>
                      <a:pt x="18283" y="13659"/>
                      <a:pt x="19472" y="13275"/>
                    </a:cubicBezTo>
                    <a:cubicBezTo>
                      <a:pt x="20510" y="12940"/>
                      <a:pt x="21582" y="12594"/>
                      <a:pt x="21582" y="11863"/>
                    </a:cubicBezTo>
                    <a:cubicBezTo>
                      <a:pt x="21582" y="11131"/>
                      <a:pt x="20510" y="10785"/>
                      <a:pt x="19472" y="10449"/>
                    </a:cubicBezTo>
                    <a:cubicBezTo>
                      <a:pt x="18283" y="10065"/>
                      <a:pt x="17505" y="9774"/>
                      <a:pt x="17505" y="9229"/>
                    </a:cubicBezTo>
                    <a:cubicBezTo>
                      <a:pt x="17505" y="8688"/>
                      <a:pt x="18283" y="8397"/>
                      <a:pt x="19472" y="8013"/>
                    </a:cubicBezTo>
                    <a:cubicBezTo>
                      <a:pt x="20510" y="7678"/>
                      <a:pt x="21582" y="7332"/>
                      <a:pt x="21582" y="6598"/>
                    </a:cubicBezTo>
                    <a:cubicBezTo>
                      <a:pt x="21582" y="5869"/>
                      <a:pt x="20510" y="5520"/>
                      <a:pt x="19472" y="5187"/>
                    </a:cubicBezTo>
                    <a:cubicBezTo>
                      <a:pt x="18283" y="4804"/>
                      <a:pt x="17505" y="4508"/>
                      <a:pt x="17505" y="3968"/>
                    </a:cubicBezTo>
                    <a:cubicBezTo>
                      <a:pt x="17505" y="3423"/>
                      <a:pt x="18283" y="3131"/>
                      <a:pt x="19475" y="2748"/>
                    </a:cubicBezTo>
                    <a:cubicBezTo>
                      <a:pt x="20510" y="2412"/>
                      <a:pt x="21582" y="2067"/>
                      <a:pt x="21582" y="1333"/>
                    </a:cubicBezTo>
                    <a:cubicBezTo>
                      <a:pt x="21582" y="511"/>
                      <a:pt x="20822" y="1"/>
                      <a:pt x="195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2"/>
              <p:cNvSpPr/>
              <p:nvPr/>
            </p:nvSpPr>
            <p:spPr>
              <a:xfrm>
                <a:off x="4093675" y="1127575"/>
                <a:ext cx="223800" cy="206250"/>
              </a:xfrm>
              <a:custGeom>
                <a:rect b="b" l="l" r="r" t="t"/>
                <a:pathLst>
                  <a:path extrusionOk="0" h="8250" w="8952">
                    <a:moveTo>
                      <a:pt x="137" y="1"/>
                    </a:moveTo>
                    <a:cubicBezTo>
                      <a:pt x="51" y="1"/>
                      <a:pt x="0" y="94"/>
                      <a:pt x="45" y="165"/>
                    </a:cubicBezTo>
                    <a:lnTo>
                      <a:pt x="702" y="1265"/>
                    </a:lnTo>
                    <a:lnTo>
                      <a:pt x="702" y="7599"/>
                    </a:lnTo>
                    <a:cubicBezTo>
                      <a:pt x="702" y="7958"/>
                      <a:pt x="994" y="8249"/>
                      <a:pt x="1354" y="8249"/>
                    </a:cubicBezTo>
                    <a:lnTo>
                      <a:pt x="8304" y="8249"/>
                    </a:lnTo>
                    <a:cubicBezTo>
                      <a:pt x="8660" y="8249"/>
                      <a:pt x="8951" y="7958"/>
                      <a:pt x="8951" y="7599"/>
                    </a:cubicBezTo>
                    <a:lnTo>
                      <a:pt x="89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a:off x="4116375" y="1227525"/>
                <a:ext cx="196025" cy="101250"/>
              </a:xfrm>
              <a:custGeom>
                <a:rect b="b" l="l" r="r" t="t"/>
                <a:pathLst>
                  <a:path extrusionOk="0" h="4050" w="7841">
                    <a:moveTo>
                      <a:pt x="7841" y="1"/>
                    </a:moveTo>
                    <a:cubicBezTo>
                      <a:pt x="7125" y="240"/>
                      <a:pt x="6376" y="317"/>
                      <a:pt x="5610" y="317"/>
                    </a:cubicBezTo>
                    <a:cubicBezTo>
                      <a:pt x="4235" y="317"/>
                      <a:pt x="2805" y="70"/>
                      <a:pt x="1409" y="70"/>
                    </a:cubicBezTo>
                    <a:cubicBezTo>
                      <a:pt x="934" y="70"/>
                      <a:pt x="463" y="98"/>
                      <a:pt x="0" y="175"/>
                    </a:cubicBezTo>
                    <a:lnTo>
                      <a:pt x="0" y="3601"/>
                    </a:lnTo>
                    <a:cubicBezTo>
                      <a:pt x="0" y="3848"/>
                      <a:pt x="199" y="4050"/>
                      <a:pt x="446" y="4050"/>
                    </a:cubicBezTo>
                    <a:lnTo>
                      <a:pt x="7396" y="4050"/>
                    </a:lnTo>
                    <a:cubicBezTo>
                      <a:pt x="7639" y="4050"/>
                      <a:pt x="7841" y="3848"/>
                      <a:pt x="7841" y="3601"/>
                    </a:cubicBezTo>
                    <a:lnTo>
                      <a:pt x="78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2"/>
              <p:cNvSpPr/>
              <p:nvPr/>
            </p:nvSpPr>
            <p:spPr>
              <a:xfrm>
                <a:off x="4647511" y="1397000"/>
                <a:ext cx="177375" cy="162325"/>
              </a:xfrm>
              <a:custGeom>
                <a:rect b="b" l="l" r="r" t="t"/>
                <a:pathLst>
                  <a:path extrusionOk="0" h="6493" w="7095">
                    <a:moveTo>
                      <a:pt x="161" y="1"/>
                    </a:moveTo>
                    <a:cubicBezTo>
                      <a:pt x="72" y="1"/>
                      <a:pt x="1" y="73"/>
                      <a:pt x="1" y="162"/>
                    </a:cubicBezTo>
                    <a:lnTo>
                      <a:pt x="1" y="6027"/>
                    </a:lnTo>
                    <a:cubicBezTo>
                      <a:pt x="1" y="6283"/>
                      <a:pt x="206" y="6492"/>
                      <a:pt x="463" y="6492"/>
                    </a:cubicBezTo>
                    <a:lnTo>
                      <a:pt x="6615" y="6492"/>
                    </a:lnTo>
                    <a:cubicBezTo>
                      <a:pt x="6872" y="6492"/>
                      <a:pt x="7081" y="6283"/>
                      <a:pt x="7081" y="6027"/>
                    </a:cubicBezTo>
                    <a:lnTo>
                      <a:pt x="7081" y="1083"/>
                    </a:lnTo>
                    <a:lnTo>
                      <a:pt x="7095" y="165"/>
                    </a:lnTo>
                    <a:cubicBezTo>
                      <a:pt x="7095" y="76"/>
                      <a:pt x="7023" y="1"/>
                      <a:pt x="69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a:off x="4654186" y="1468100"/>
                <a:ext cx="163675" cy="84450"/>
              </a:xfrm>
              <a:custGeom>
                <a:rect b="b" l="l" r="r" t="t"/>
                <a:pathLst>
                  <a:path extrusionOk="0" h="3378" w="6547">
                    <a:moveTo>
                      <a:pt x="1" y="0"/>
                    </a:moveTo>
                    <a:lnTo>
                      <a:pt x="1" y="3097"/>
                    </a:lnTo>
                    <a:cubicBezTo>
                      <a:pt x="1" y="3251"/>
                      <a:pt x="127" y="3378"/>
                      <a:pt x="281" y="3378"/>
                    </a:cubicBezTo>
                    <a:lnTo>
                      <a:pt x="6266" y="3378"/>
                    </a:lnTo>
                    <a:cubicBezTo>
                      <a:pt x="6420" y="3378"/>
                      <a:pt x="6547" y="3251"/>
                      <a:pt x="6547" y="3097"/>
                    </a:cubicBezTo>
                    <a:lnTo>
                      <a:pt x="6547" y="144"/>
                    </a:lnTo>
                    <a:cubicBezTo>
                      <a:pt x="6160" y="80"/>
                      <a:pt x="5767" y="56"/>
                      <a:pt x="5371" y="56"/>
                    </a:cubicBezTo>
                    <a:cubicBezTo>
                      <a:pt x="4204" y="56"/>
                      <a:pt x="3009" y="263"/>
                      <a:pt x="1860" y="263"/>
                    </a:cubicBezTo>
                    <a:cubicBezTo>
                      <a:pt x="1222" y="263"/>
                      <a:pt x="598" y="19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p:nvPr/>
            </p:nvSpPr>
            <p:spPr>
              <a:xfrm>
                <a:off x="4146000" y="1543375"/>
                <a:ext cx="281100" cy="18000"/>
              </a:xfrm>
              <a:custGeom>
                <a:rect b="b" l="l" r="r" t="t"/>
                <a:pathLst>
                  <a:path extrusionOk="0" h="720" w="11244">
                    <a:moveTo>
                      <a:pt x="1460" y="0"/>
                    </a:moveTo>
                    <a:cubicBezTo>
                      <a:pt x="901" y="0"/>
                      <a:pt x="374" y="254"/>
                      <a:pt x="24" y="692"/>
                    </a:cubicBezTo>
                    <a:lnTo>
                      <a:pt x="1" y="720"/>
                    </a:lnTo>
                    <a:lnTo>
                      <a:pt x="11243" y="720"/>
                    </a:lnTo>
                    <a:lnTo>
                      <a:pt x="11243" y="336"/>
                    </a:lnTo>
                    <a:cubicBezTo>
                      <a:pt x="11243" y="151"/>
                      <a:pt x="11092" y="0"/>
                      <a:pt x="109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p:nvPr/>
            </p:nvSpPr>
            <p:spPr>
              <a:xfrm>
                <a:off x="4339625" y="1182475"/>
                <a:ext cx="86175" cy="86275"/>
              </a:xfrm>
              <a:custGeom>
                <a:rect b="b" l="l" r="r" t="t"/>
                <a:pathLst>
                  <a:path extrusionOk="0" h="3451" w="3447">
                    <a:moveTo>
                      <a:pt x="1723" y="1"/>
                    </a:moveTo>
                    <a:cubicBezTo>
                      <a:pt x="771" y="1"/>
                      <a:pt x="0" y="775"/>
                      <a:pt x="0" y="1727"/>
                    </a:cubicBezTo>
                    <a:cubicBezTo>
                      <a:pt x="0" y="2679"/>
                      <a:pt x="771" y="3450"/>
                      <a:pt x="1723" y="3450"/>
                    </a:cubicBezTo>
                    <a:cubicBezTo>
                      <a:pt x="2676" y="3450"/>
                      <a:pt x="3447" y="2679"/>
                      <a:pt x="3447" y="1727"/>
                    </a:cubicBezTo>
                    <a:cubicBezTo>
                      <a:pt x="3447" y="775"/>
                      <a:pt x="2676" y="1"/>
                      <a:pt x="1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2"/>
              <p:cNvSpPr/>
              <p:nvPr/>
            </p:nvSpPr>
            <p:spPr>
              <a:xfrm>
                <a:off x="4189925" y="1341500"/>
                <a:ext cx="43775" cy="58275"/>
              </a:xfrm>
              <a:custGeom>
                <a:rect b="b" l="l" r="r" t="t"/>
                <a:pathLst>
                  <a:path extrusionOk="0" h="2331" w="1751">
                    <a:moveTo>
                      <a:pt x="987" y="1"/>
                    </a:moveTo>
                    <a:lnTo>
                      <a:pt x="987" y="1"/>
                    </a:lnTo>
                    <a:cubicBezTo>
                      <a:pt x="1066" y="334"/>
                      <a:pt x="973" y="700"/>
                      <a:pt x="751" y="957"/>
                    </a:cubicBezTo>
                    <a:cubicBezTo>
                      <a:pt x="603" y="1121"/>
                      <a:pt x="394" y="1275"/>
                      <a:pt x="402" y="1495"/>
                    </a:cubicBezTo>
                    <a:cubicBezTo>
                      <a:pt x="343" y="1368"/>
                      <a:pt x="350" y="1213"/>
                      <a:pt x="422" y="1094"/>
                    </a:cubicBezTo>
                    <a:lnTo>
                      <a:pt x="422" y="1094"/>
                    </a:lnTo>
                    <a:cubicBezTo>
                      <a:pt x="1" y="1488"/>
                      <a:pt x="250" y="2125"/>
                      <a:pt x="796" y="2303"/>
                    </a:cubicBezTo>
                    <a:cubicBezTo>
                      <a:pt x="854" y="2321"/>
                      <a:pt x="910" y="2330"/>
                      <a:pt x="964" y="2330"/>
                    </a:cubicBezTo>
                    <a:cubicBezTo>
                      <a:pt x="1397" y="2330"/>
                      <a:pt x="1681" y="1775"/>
                      <a:pt x="1717" y="1412"/>
                    </a:cubicBezTo>
                    <a:cubicBezTo>
                      <a:pt x="1751" y="1056"/>
                      <a:pt x="1645" y="690"/>
                      <a:pt x="1453" y="388"/>
                    </a:cubicBezTo>
                    <a:cubicBezTo>
                      <a:pt x="1340" y="214"/>
                      <a:pt x="1186" y="49"/>
                      <a:pt x="987" y="1"/>
                    </a:cubicBezTo>
                    <a:close/>
                  </a:path>
                </a:pathLst>
              </a:custGeom>
              <a:solidFill>
                <a:srgbClr val="FBC7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2"/>
              <p:cNvSpPr/>
              <p:nvPr/>
            </p:nvSpPr>
            <p:spPr>
              <a:xfrm>
                <a:off x="4202175" y="1368225"/>
                <a:ext cx="23650" cy="30625"/>
              </a:xfrm>
              <a:custGeom>
                <a:rect b="b" l="l" r="r" t="t"/>
                <a:pathLst>
                  <a:path extrusionOk="0" h="1225" w="946">
                    <a:moveTo>
                      <a:pt x="696" y="1"/>
                    </a:moveTo>
                    <a:cubicBezTo>
                      <a:pt x="685" y="158"/>
                      <a:pt x="606" y="309"/>
                      <a:pt x="483" y="408"/>
                    </a:cubicBezTo>
                    <a:cubicBezTo>
                      <a:pt x="405" y="470"/>
                      <a:pt x="312" y="511"/>
                      <a:pt x="236" y="573"/>
                    </a:cubicBezTo>
                    <a:cubicBezTo>
                      <a:pt x="158" y="634"/>
                      <a:pt x="100" y="734"/>
                      <a:pt x="121" y="830"/>
                    </a:cubicBezTo>
                    <a:cubicBezTo>
                      <a:pt x="93" y="782"/>
                      <a:pt x="72" y="731"/>
                      <a:pt x="65" y="679"/>
                    </a:cubicBezTo>
                    <a:cubicBezTo>
                      <a:pt x="1" y="765"/>
                      <a:pt x="14" y="892"/>
                      <a:pt x="65" y="987"/>
                    </a:cubicBezTo>
                    <a:cubicBezTo>
                      <a:pt x="157" y="1151"/>
                      <a:pt x="278" y="1225"/>
                      <a:pt x="405" y="1225"/>
                    </a:cubicBezTo>
                    <a:cubicBezTo>
                      <a:pt x="537" y="1225"/>
                      <a:pt x="676" y="1143"/>
                      <a:pt x="791" y="1001"/>
                    </a:cubicBezTo>
                    <a:cubicBezTo>
                      <a:pt x="898" y="871"/>
                      <a:pt x="946" y="696"/>
                      <a:pt x="898" y="539"/>
                    </a:cubicBezTo>
                    <a:lnTo>
                      <a:pt x="898" y="539"/>
                    </a:lnTo>
                    <a:cubicBezTo>
                      <a:pt x="857" y="611"/>
                      <a:pt x="799" y="676"/>
                      <a:pt x="726" y="724"/>
                    </a:cubicBezTo>
                    <a:cubicBezTo>
                      <a:pt x="819" y="498"/>
                      <a:pt x="758" y="241"/>
                      <a:pt x="696" y="1"/>
                    </a:cubicBezTo>
                    <a:close/>
                  </a:path>
                </a:pathLst>
              </a:custGeom>
              <a:solidFill>
                <a:srgbClr val="F9A6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2"/>
              <p:cNvSpPr/>
              <p:nvPr/>
            </p:nvSpPr>
            <p:spPr>
              <a:xfrm>
                <a:off x="4182225" y="1403675"/>
                <a:ext cx="63650" cy="11175"/>
              </a:xfrm>
              <a:custGeom>
                <a:rect b="b" l="l" r="r" t="t"/>
                <a:pathLst>
                  <a:path extrusionOk="0" h="447" w="2546">
                    <a:moveTo>
                      <a:pt x="446" y="1"/>
                    </a:moveTo>
                    <a:cubicBezTo>
                      <a:pt x="202" y="1"/>
                      <a:pt x="0" y="200"/>
                      <a:pt x="0" y="446"/>
                    </a:cubicBezTo>
                    <a:lnTo>
                      <a:pt x="2546" y="446"/>
                    </a:lnTo>
                    <a:cubicBezTo>
                      <a:pt x="2546" y="200"/>
                      <a:pt x="2347" y="1"/>
                      <a:pt x="2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2"/>
              <p:cNvSpPr/>
              <p:nvPr/>
            </p:nvSpPr>
            <p:spPr>
              <a:xfrm>
                <a:off x="4373525" y="1209275"/>
                <a:ext cx="27775" cy="26825"/>
              </a:xfrm>
              <a:custGeom>
                <a:rect b="b" l="l" r="r" t="t"/>
                <a:pathLst>
                  <a:path extrusionOk="0" h="1073" w="1111">
                    <a:moveTo>
                      <a:pt x="1111" y="1"/>
                    </a:moveTo>
                    <a:cubicBezTo>
                      <a:pt x="741" y="1"/>
                      <a:pt x="371" y="1"/>
                      <a:pt x="1" y="39"/>
                    </a:cubicBezTo>
                    <a:lnTo>
                      <a:pt x="1" y="1073"/>
                    </a:lnTo>
                    <a:cubicBezTo>
                      <a:pt x="371" y="991"/>
                      <a:pt x="741" y="912"/>
                      <a:pt x="1111" y="834"/>
                    </a:cubicBezTo>
                    <a:lnTo>
                      <a:pt x="1111" y="1"/>
                    </a:lnTo>
                    <a:close/>
                  </a:path>
                </a:pathLst>
              </a:custGeom>
              <a:solidFill>
                <a:srgbClr val="FFD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2"/>
              <p:cNvSpPr/>
              <p:nvPr/>
            </p:nvSpPr>
            <p:spPr>
              <a:xfrm>
                <a:off x="4373525" y="1230100"/>
                <a:ext cx="27775" cy="318275"/>
              </a:xfrm>
              <a:custGeom>
                <a:rect b="b" l="l" r="r" t="t"/>
                <a:pathLst>
                  <a:path extrusionOk="0" h="12731" w="1111">
                    <a:moveTo>
                      <a:pt x="1111" y="1"/>
                    </a:moveTo>
                    <a:cubicBezTo>
                      <a:pt x="741" y="79"/>
                      <a:pt x="371" y="158"/>
                      <a:pt x="1" y="240"/>
                    </a:cubicBezTo>
                    <a:lnTo>
                      <a:pt x="1" y="12730"/>
                    </a:lnTo>
                    <a:lnTo>
                      <a:pt x="1111" y="12730"/>
                    </a:lnTo>
                    <a:lnTo>
                      <a:pt x="11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2"/>
              <p:cNvSpPr/>
              <p:nvPr/>
            </p:nvSpPr>
            <p:spPr>
              <a:xfrm>
                <a:off x="4373525" y="1108575"/>
                <a:ext cx="27775" cy="101675"/>
              </a:xfrm>
              <a:custGeom>
                <a:rect b="b" l="l" r="r" t="t"/>
                <a:pathLst>
                  <a:path extrusionOk="0" h="4067" w="1111">
                    <a:moveTo>
                      <a:pt x="1" y="0"/>
                    </a:moveTo>
                    <a:lnTo>
                      <a:pt x="1" y="4067"/>
                    </a:lnTo>
                    <a:cubicBezTo>
                      <a:pt x="371" y="4029"/>
                      <a:pt x="741" y="4029"/>
                      <a:pt x="1111" y="4029"/>
                    </a:cubicBezTo>
                    <a:lnTo>
                      <a:pt x="11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2"/>
              <p:cNvSpPr/>
              <p:nvPr/>
            </p:nvSpPr>
            <p:spPr>
              <a:xfrm>
                <a:off x="4065400" y="1203200"/>
                <a:ext cx="349625" cy="16375"/>
              </a:xfrm>
              <a:custGeom>
                <a:rect b="b" l="l" r="r" t="t"/>
                <a:pathLst>
                  <a:path extrusionOk="0" h="655" w="13985">
                    <a:moveTo>
                      <a:pt x="134" y="0"/>
                    </a:moveTo>
                    <a:cubicBezTo>
                      <a:pt x="63" y="0"/>
                      <a:pt x="1" y="62"/>
                      <a:pt x="1" y="134"/>
                    </a:cubicBezTo>
                    <a:lnTo>
                      <a:pt x="1" y="522"/>
                    </a:lnTo>
                    <a:cubicBezTo>
                      <a:pt x="1" y="597"/>
                      <a:pt x="63" y="655"/>
                      <a:pt x="134" y="655"/>
                    </a:cubicBezTo>
                    <a:lnTo>
                      <a:pt x="13676" y="655"/>
                    </a:lnTo>
                    <a:cubicBezTo>
                      <a:pt x="13731" y="655"/>
                      <a:pt x="13779" y="620"/>
                      <a:pt x="13799" y="569"/>
                    </a:cubicBezTo>
                    <a:lnTo>
                      <a:pt x="13950" y="182"/>
                    </a:lnTo>
                    <a:cubicBezTo>
                      <a:pt x="13984" y="97"/>
                      <a:pt x="13919" y="0"/>
                      <a:pt x="138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4121575" y="1411900"/>
                <a:ext cx="262350" cy="8600"/>
              </a:xfrm>
              <a:custGeom>
                <a:rect b="b" l="l" r="r" t="t"/>
                <a:pathLst>
                  <a:path extrusionOk="0" h="344" w="10494">
                    <a:moveTo>
                      <a:pt x="100" y="1"/>
                    </a:moveTo>
                    <a:cubicBezTo>
                      <a:pt x="45" y="1"/>
                      <a:pt x="1" y="32"/>
                      <a:pt x="1" y="70"/>
                    </a:cubicBezTo>
                    <a:lnTo>
                      <a:pt x="1" y="275"/>
                    </a:lnTo>
                    <a:cubicBezTo>
                      <a:pt x="1" y="313"/>
                      <a:pt x="45" y="343"/>
                      <a:pt x="100" y="343"/>
                    </a:cubicBezTo>
                    <a:lnTo>
                      <a:pt x="10264" y="343"/>
                    </a:lnTo>
                    <a:cubicBezTo>
                      <a:pt x="10305" y="343"/>
                      <a:pt x="10343" y="326"/>
                      <a:pt x="10357" y="299"/>
                    </a:cubicBezTo>
                    <a:lnTo>
                      <a:pt x="10469" y="97"/>
                    </a:lnTo>
                    <a:cubicBezTo>
                      <a:pt x="10494" y="49"/>
                      <a:pt x="10445" y="1"/>
                      <a:pt x="103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4349825" y="1192675"/>
                <a:ext cx="65775" cy="65875"/>
              </a:xfrm>
              <a:custGeom>
                <a:rect b="b" l="l" r="r" t="t"/>
                <a:pathLst>
                  <a:path extrusionOk="0" h="2635" w="2631">
                    <a:moveTo>
                      <a:pt x="1315" y="1"/>
                    </a:moveTo>
                    <a:cubicBezTo>
                      <a:pt x="590" y="1"/>
                      <a:pt x="0" y="593"/>
                      <a:pt x="0" y="1319"/>
                    </a:cubicBezTo>
                    <a:cubicBezTo>
                      <a:pt x="0" y="2042"/>
                      <a:pt x="590" y="2635"/>
                      <a:pt x="1315" y="2635"/>
                    </a:cubicBezTo>
                    <a:cubicBezTo>
                      <a:pt x="2042" y="2635"/>
                      <a:pt x="2631" y="2042"/>
                      <a:pt x="2631" y="1319"/>
                    </a:cubicBezTo>
                    <a:cubicBezTo>
                      <a:pt x="2631" y="593"/>
                      <a:pt x="2042" y="1"/>
                      <a:pt x="1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a:off x="3770125" y="1326700"/>
                <a:ext cx="61675" cy="61700"/>
              </a:xfrm>
              <a:custGeom>
                <a:rect b="b" l="l" r="r" t="t"/>
                <a:pathLst>
                  <a:path extrusionOk="0" h="2468" w="2467">
                    <a:moveTo>
                      <a:pt x="1233" y="1"/>
                    </a:moveTo>
                    <a:cubicBezTo>
                      <a:pt x="552" y="1"/>
                      <a:pt x="0" y="552"/>
                      <a:pt x="0" y="1234"/>
                    </a:cubicBezTo>
                    <a:cubicBezTo>
                      <a:pt x="0" y="1912"/>
                      <a:pt x="552" y="2467"/>
                      <a:pt x="1233" y="2467"/>
                    </a:cubicBezTo>
                    <a:cubicBezTo>
                      <a:pt x="1915" y="2467"/>
                      <a:pt x="2466" y="1912"/>
                      <a:pt x="2466" y="1234"/>
                    </a:cubicBezTo>
                    <a:cubicBezTo>
                      <a:pt x="2466" y="552"/>
                      <a:pt x="1915" y="1"/>
                      <a:pt x="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p:nvPr/>
            </p:nvSpPr>
            <p:spPr>
              <a:xfrm>
                <a:off x="3782800" y="1257750"/>
                <a:ext cx="20500" cy="20575"/>
              </a:xfrm>
              <a:custGeom>
                <a:rect b="b" l="l" r="r" t="t"/>
                <a:pathLst>
                  <a:path extrusionOk="0" h="823" w="820">
                    <a:moveTo>
                      <a:pt x="411" y="0"/>
                    </a:moveTo>
                    <a:cubicBezTo>
                      <a:pt x="182" y="0"/>
                      <a:pt x="0" y="185"/>
                      <a:pt x="0" y="412"/>
                    </a:cubicBezTo>
                    <a:cubicBezTo>
                      <a:pt x="0" y="642"/>
                      <a:pt x="182" y="823"/>
                      <a:pt x="411" y="823"/>
                    </a:cubicBezTo>
                    <a:cubicBezTo>
                      <a:pt x="637" y="823"/>
                      <a:pt x="819" y="642"/>
                      <a:pt x="819" y="412"/>
                    </a:cubicBezTo>
                    <a:cubicBezTo>
                      <a:pt x="819" y="185"/>
                      <a:pt x="637" y="0"/>
                      <a:pt x="4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2"/>
              <p:cNvSpPr/>
              <p:nvPr/>
            </p:nvSpPr>
            <p:spPr>
              <a:xfrm>
                <a:off x="3743900" y="1289875"/>
                <a:ext cx="32250" cy="32225"/>
              </a:xfrm>
              <a:custGeom>
                <a:rect b="b" l="l" r="r" t="t"/>
                <a:pathLst>
                  <a:path extrusionOk="0" h="1289" w="1290">
                    <a:moveTo>
                      <a:pt x="645" y="0"/>
                    </a:moveTo>
                    <a:cubicBezTo>
                      <a:pt x="289" y="0"/>
                      <a:pt x="1" y="288"/>
                      <a:pt x="1" y="644"/>
                    </a:cubicBezTo>
                    <a:cubicBezTo>
                      <a:pt x="1" y="1001"/>
                      <a:pt x="289" y="1289"/>
                      <a:pt x="645" y="1289"/>
                    </a:cubicBezTo>
                    <a:cubicBezTo>
                      <a:pt x="998" y="1289"/>
                      <a:pt x="1289" y="1001"/>
                      <a:pt x="1289" y="644"/>
                    </a:cubicBezTo>
                    <a:cubicBezTo>
                      <a:pt x="1289" y="288"/>
                      <a:pt x="998" y="0"/>
                      <a:pt x="6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2"/>
              <p:cNvSpPr/>
              <p:nvPr/>
            </p:nvSpPr>
            <p:spPr>
              <a:xfrm>
                <a:off x="4373375" y="1542175"/>
                <a:ext cx="28125" cy="2600"/>
              </a:xfrm>
              <a:custGeom>
                <a:rect b="b" l="l" r="r" t="t"/>
                <a:pathLst>
                  <a:path extrusionOk="0" h="104" w="1125">
                    <a:moveTo>
                      <a:pt x="0" y="0"/>
                    </a:moveTo>
                    <a:lnTo>
                      <a:pt x="0" y="103"/>
                    </a:lnTo>
                    <a:lnTo>
                      <a:pt x="1124" y="103"/>
                    </a:lnTo>
                    <a:lnTo>
                      <a:pt x="1124" y="0"/>
                    </a:ln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7" name="Google Shape;757;p52"/>
          <p:cNvGrpSpPr/>
          <p:nvPr/>
        </p:nvGrpSpPr>
        <p:grpSpPr>
          <a:xfrm>
            <a:off x="1731550" y="584613"/>
            <a:ext cx="2136495" cy="4558882"/>
            <a:chOff x="7688425" y="945388"/>
            <a:chExt cx="2136495" cy="4558882"/>
          </a:xfrm>
        </p:grpSpPr>
        <p:grpSp>
          <p:nvGrpSpPr>
            <p:cNvPr id="758" name="Google Shape;758;p52"/>
            <p:cNvGrpSpPr/>
            <p:nvPr/>
          </p:nvGrpSpPr>
          <p:grpSpPr>
            <a:xfrm>
              <a:off x="7688425" y="945388"/>
              <a:ext cx="2136495" cy="4558882"/>
              <a:chOff x="877975" y="584575"/>
              <a:chExt cx="2136495" cy="4558882"/>
            </a:xfrm>
          </p:grpSpPr>
          <p:sp>
            <p:nvSpPr>
              <p:cNvPr id="759" name="Google Shape;759;p52"/>
              <p:cNvSpPr/>
              <p:nvPr/>
            </p:nvSpPr>
            <p:spPr>
              <a:xfrm>
                <a:off x="899596" y="1673954"/>
                <a:ext cx="1567834" cy="3465986"/>
              </a:xfrm>
              <a:custGeom>
                <a:rect b="b" l="l" r="r" t="t"/>
                <a:pathLst>
                  <a:path extrusionOk="0" h="68613" w="31037">
                    <a:moveTo>
                      <a:pt x="21904" y="1"/>
                    </a:moveTo>
                    <a:lnTo>
                      <a:pt x="18167" y="1350"/>
                    </a:lnTo>
                    <a:lnTo>
                      <a:pt x="18167" y="9031"/>
                    </a:lnTo>
                    <a:cubicBezTo>
                      <a:pt x="18167" y="9031"/>
                      <a:pt x="9239" y="9133"/>
                      <a:pt x="7163" y="11521"/>
                    </a:cubicBezTo>
                    <a:cubicBezTo>
                      <a:pt x="5087" y="13908"/>
                      <a:pt x="2182" y="27403"/>
                      <a:pt x="0" y="54287"/>
                    </a:cubicBezTo>
                    <a:lnTo>
                      <a:pt x="0" y="68613"/>
                    </a:lnTo>
                    <a:lnTo>
                      <a:pt x="31037" y="68613"/>
                    </a:lnTo>
                    <a:lnTo>
                      <a:pt x="30831" y="10607"/>
                    </a:lnTo>
                    <a:cubicBezTo>
                      <a:pt x="30831" y="10607"/>
                      <a:pt x="30311" y="9859"/>
                      <a:pt x="22216" y="9031"/>
                    </a:cubicBezTo>
                    <a:lnTo>
                      <a:pt x="21904" y="1"/>
                    </a:lnTo>
                    <a:close/>
                  </a:path>
                </a:pathLst>
              </a:custGeom>
              <a:solidFill>
                <a:srgbClr val="FFA1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2"/>
              <p:cNvSpPr/>
              <p:nvPr/>
            </p:nvSpPr>
            <p:spPr>
              <a:xfrm>
                <a:off x="1817270" y="1727602"/>
                <a:ext cx="193523" cy="273337"/>
              </a:xfrm>
              <a:custGeom>
                <a:rect b="b" l="l" r="r" t="t"/>
                <a:pathLst>
                  <a:path extrusionOk="0" h="5411" w="3831">
                    <a:moveTo>
                      <a:pt x="3738" y="0"/>
                    </a:moveTo>
                    <a:lnTo>
                      <a:pt x="1" y="1350"/>
                    </a:lnTo>
                    <a:lnTo>
                      <a:pt x="1" y="5410"/>
                    </a:lnTo>
                    <a:cubicBezTo>
                      <a:pt x="1559" y="5033"/>
                      <a:pt x="2871" y="4029"/>
                      <a:pt x="3830" y="2738"/>
                    </a:cubicBezTo>
                    <a:lnTo>
                      <a:pt x="3738" y="0"/>
                    </a:lnTo>
                    <a:close/>
                  </a:path>
                </a:pathLst>
              </a:custGeom>
              <a:solidFill>
                <a:srgbClr val="F2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2"/>
              <p:cNvSpPr/>
              <p:nvPr/>
            </p:nvSpPr>
            <p:spPr>
              <a:xfrm>
                <a:off x="949102" y="2005037"/>
                <a:ext cx="1513834" cy="1878097"/>
              </a:xfrm>
              <a:custGeom>
                <a:rect b="b" l="l" r="r" t="t"/>
                <a:pathLst>
                  <a:path extrusionOk="0" h="37179" w="29968">
                    <a:moveTo>
                      <a:pt x="17187" y="0"/>
                    </a:moveTo>
                    <a:lnTo>
                      <a:pt x="17187" y="2477"/>
                    </a:lnTo>
                    <a:cubicBezTo>
                      <a:pt x="17187" y="2477"/>
                      <a:pt x="8259" y="2579"/>
                      <a:pt x="6183" y="4967"/>
                    </a:cubicBezTo>
                    <a:cubicBezTo>
                      <a:pt x="4405" y="7012"/>
                      <a:pt x="2018" y="17207"/>
                      <a:pt x="0" y="36980"/>
                    </a:cubicBezTo>
                    <a:cubicBezTo>
                      <a:pt x="1671" y="36956"/>
                      <a:pt x="3342" y="36946"/>
                      <a:pt x="5014" y="36946"/>
                    </a:cubicBezTo>
                    <a:cubicBezTo>
                      <a:pt x="13089" y="36946"/>
                      <a:pt x="21180" y="37179"/>
                      <a:pt x="29261" y="37179"/>
                    </a:cubicBezTo>
                    <a:cubicBezTo>
                      <a:pt x="29497" y="37179"/>
                      <a:pt x="29732" y="37179"/>
                      <a:pt x="29968" y="37178"/>
                    </a:cubicBezTo>
                    <a:lnTo>
                      <a:pt x="29851" y="4053"/>
                    </a:lnTo>
                    <a:cubicBezTo>
                      <a:pt x="29851" y="4053"/>
                      <a:pt x="29331" y="3305"/>
                      <a:pt x="21236" y="2477"/>
                    </a:cubicBezTo>
                    <a:lnTo>
                      <a:pt x="21150" y="0"/>
                    </a:lnTo>
                    <a:cubicBezTo>
                      <a:pt x="20150" y="332"/>
                      <a:pt x="19337" y="952"/>
                      <a:pt x="19214" y="2056"/>
                    </a:cubicBezTo>
                    <a:cubicBezTo>
                      <a:pt x="18858" y="1164"/>
                      <a:pt x="18063" y="13"/>
                      <a:pt x="171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2"/>
              <p:cNvSpPr/>
              <p:nvPr/>
            </p:nvSpPr>
            <p:spPr>
              <a:xfrm>
                <a:off x="1919919" y="2127336"/>
                <a:ext cx="5001" cy="1746455"/>
              </a:xfrm>
              <a:custGeom>
                <a:rect b="b" l="l" r="r" t="t"/>
                <a:pathLst>
                  <a:path extrusionOk="0" h="34573" w="99">
                    <a:moveTo>
                      <a:pt x="0" y="1"/>
                    </a:moveTo>
                    <a:lnTo>
                      <a:pt x="0" y="34572"/>
                    </a:lnTo>
                    <a:lnTo>
                      <a:pt x="99" y="34572"/>
                    </a:lnTo>
                    <a:lnTo>
                      <a:pt x="99" y="1"/>
                    </a:ln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2"/>
              <p:cNvSpPr/>
              <p:nvPr/>
            </p:nvSpPr>
            <p:spPr>
              <a:xfrm>
                <a:off x="899596" y="3871353"/>
                <a:ext cx="1567834" cy="1268634"/>
              </a:xfrm>
              <a:custGeom>
                <a:rect b="b" l="l" r="r" t="t"/>
                <a:pathLst>
                  <a:path extrusionOk="0" h="25114" w="31037">
                    <a:moveTo>
                      <a:pt x="5994" y="1"/>
                    </a:moveTo>
                    <a:cubicBezTo>
                      <a:pt x="4322" y="1"/>
                      <a:pt x="2651" y="11"/>
                      <a:pt x="980" y="35"/>
                    </a:cubicBezTo>
                    <a:cubicBezTo>
                      <a:pt x="641" y="3351"/>
                      <a:pt x="315" y="6930"/>
                      <a:pt x="0" y="10788"/>
                    </a:cubicBezTo>
                    <a:lnTo>
                      <a:pt x="0" y="25114"/>
                    </a:lnTo>
                    <a:lnTo>
                      <a:pt x="31037" y="25114"/>
                    </a:lnTo>
                    <a:lnTo>
                      <a:pt x="30948" y="233"/>
                    </a:lnTo>
                    <a:cubicBezTo>
                      <a:pt x="30712" y="234"/>
                      <a:pt x="30477" y="234"/>
                      <a:pt x="30241" y="234"/>
                    </a:cubicBezTo>
                    <a:cubicBezTo>
                      <a:pt x="22160" y="234"/>
                      <a:pt x="14069" y="1"/>
                      <a:pt x="59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2"/>
              <p:cNvSpPr/>
              <p:nvPr/>
            </p:nvSpPr>
            <p:spPr>
              <a:xfrm>
                <a:off x="877975" y="2063989"/>
                <a:ext cx="936902" cy="3075959"/>
              </a:xfrm>
              <a:custGeom>
                <a:rect b="b" l="l" r="r" t="t"/>
                <a:pathLst>
                  <a:path extrusionOk="0" h="60892" w="18547">
                    <a:moveTo>
                      <a:pt x="18546" y="1"/>
                    </a:moveTo>
                    <a:lnTo>
                      <a:pt x="18546" y="1"/>
                    </a:lnTo>
                    <a:cubicBezTo>
                      <a:pt x="17532" y="21"/>
                      <a:pt x="9304" y="275"/>
                      <a:pt x="7317" y="2560"/>
                    </a:cubicBezTo>
                    <a:cubicBezTo>
                      <a:pt x="5197" y="4999"/>
                      <a:pt x="2226" y="18787"/>
                      <a:pt x="0" y="46254"/>
                    </a:cubicBezTo>
                    <a:lnTo>
                      <a:pt x="0" y="60892"/>
                    </a:lnTo>
                    <a:lnTo>
                      <a:pt x="12819" y="60892"/>
                    </a:lnTo>
                    <a:cubicBezTo>
                      <a:pt x="15933" y="60892"/>
                      <a:pt x="18454" y="58367"/>
                      <a:pt x="18454" y="55254"/>
                    </a:cubicBezTo>
                    <a:lnTo>
                      <a:pt x="185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a:off x="2020597" y="2064696"/>
                <a:ext cx="459333" cy="3075252"/>
              </a:xfrm>
              <a:custGeom>
                <a:rect b="b" l="l" r="r" t="t"/>
                <a:pathLst>
                  <a:path extrusionOk="0" h="60878" w="9093">
                    <a:moveTo>
                      <a:pt x="76" y="1"/>
                    </a:moveTo>
                    <a:lnTo>
                      <a:pt x="1" y="53999"/>
                    </a:lnTo>
                    <a:cubicBezTo>
                      <a:pt x="1" y="57798"/>
                      <a:pt x="3077" y="60878"/>
                      <a:pt x="6876" y="60878"/>
                    </a:cubicBezTo>
                    <a:lnTo>
                      <a:pt x="9092" y="60878"/>
                    </a:lnTo>
                    <a:lnTo>
                      <a:pt x="8880" y="1611"/>
                    </a:lnTo>
                    <a:cubicBezTo>
                      <a:pt x="8880" y="1611"/>
                      <a:pt x="8349" y="850"/>
                      <a:pt x="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2"/>
              <p:cNvSpPr/>
              <p:nvPr/>
            </p:nvSpPr>
            <p:spPr>
              <a:xfrm>
                <a:off x="1371668" y="3157006"/>
                <a:ext cx="5051" cy="1986452"/>
              </a:xfrm>
              <a:custGeom>
                <a:rect b="b" l="l" r="r" t="t"/>
                <a:pathLst>
                  <a:path extrusionOk="0" h="39324" w="100">
                    <a:moveTo>
                      <a:pt x="1" y="0"/>
                    </a:moveTo>
                    <a:lnTo>
                      <a:pt x="1" y="39323"/>
                    </a:lnTo>
                    <a:lnTo>
                      <a:pt x="99" y="39323"/>
                    </a:lnTo>
                    <a:lnTo>
                      <a:pt x="99" y="0"/>
                    </a:ln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1472751" y="2083387"/>
                <a:ext cx="343148" cy="1270604"/>
              </a:xfrm>
              <a:custGeom>
                <a:rect b="b" l="l" r="r" t="t"/>
                <a:pathLst>
                  <a:path extrusionOk="0" h="25153" w="6793">
                    <a:moveTo>
                      <a:pt x="6793" y="1"/>
                    </a:moveTo>
                    <a:cubicBezTo>
                      <a:pt x="6793" y="1"/>
                      <a:pt x="4395" y="597"/>
                      <a:pt x="1268" y="3180"/>
                    </a:cubicBezTo>
                    <a:cubicBezTo>
                      <a:pt x="346" y="3937"/>
                      <a:pt x="0" y="5191"/>
                      <a:pt x="384" y="6317"/>
                    </a:cubicBezTo>
                    <a:lnTo>
                      <a:pt x="6793" y="25152"/>
                    </a:lnTo>
                    <a:lnTo>
                      <a:pt x="6793" y="1"/>
                    </a:lnTo>
                    <a:close/>
                  </a:path>
                </a:pathLst>
              </a:custGeom>
              <a:solidFill>
                <a:srgbClr val="D1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a:off x="2021658" y="2083387"/>
                <a:ext cx="342997" cy="1270604"/>
              </a:xfrm>
              <a:custGeom>
                <a:rect b="b" l="l" r="r" t="t"/>
                <a:pathLst>
                  <a:path extrusionOk="0" h="25153" w="6790">
                    <a:moveTo>
                      <a:pt x="0" y="1"/>
                    </a:moveTo>
                    <a:lnTo>
                      <a:pt x="0" y="25152"/>
                    </a:lnTo>
                    <a:lnTo>
                      <a:pt x="6406" y="6317"/>
                    </a:lnTo>
                    <a:cubicBezTo>
                      <a:pt x="6790" y="5191"/>
                      <a:pt x="6444" y="3937"/>
                      <a:pt x="5525" y="3180"/>
                    </a:cubicBezTo>
                    <a:cubicBezTo>
                      <a:pt x="2395" y="597"/>
                      <a:pt x="0" y="1"/>
                      <a:pt x="0" y="1"/>
                    </a:cubicBezTo>
                    <a:close/>
                  </a:path>
                </a:pathLst>
              </a:custGeom>
              <a:solidFill>
                <a:srgbClr val="D1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a:off x="1514780" y="3215150"/>
                <a:ext cx="861786" cy="1144569"/>
              </a:xfrm>
              <a:custGeom>
                <a:rect b="b" l="l" r="r" t="t"/>
                <a:pathLst>
                  <a:path extrusionOk="0" h="22658" w="17060">
                    <a:moveTo>
                      <a:pt x="13367" y="1"/>
                    </a:moveTo>
                    <a:cubicBezTo>
                      <a:pt x="13307" y="1"/>
                      <a:pt x="13247" y="4"/>
                      <a:pt x="13186" y="11"/>
                    </a:cubicBezTo>
                    <a:lnTo>
                      <a:pt x="1532" y="1289"/>
                    </a:lnTo>
                    <a:cubicBezTo>
                      <a:pt x="645" y="1388"/>
                      <a:pt x="0" y="2186"/>
                      <a:pt x="100" y="3077"/>
                    </a:cubicBezTo>
                    <a:lnTo>
                      <a:pt x="2090" y="21212"/>
                    </a:lnTo>
                    <a:cubicBezTo>
                      <a:pt x="2183" y="22043"/>
                      <a:pt x="2884" y="22657"/>
                      <a:pt x="3701" y="22657"/>
                    </a:cubicBezTo>
                    <a:cubicBezTo>
                      <a:pt x="3760" y="22657"/>
                      <a:pt x="3819" y="22654"/>
                      <a:pt x="3878" y="22648"/>
                    </a:cubicBezTo>
                    <a:lnTo>
                      <a:pt x="15529" y="21370"/>
                    </a:lnTo>
                    <a:cubicBezTo>
                      <a:pt x="16419" y="21270"/>
                      <a:pt x="17060" y="20469"/>
                      <a:pt x="16964" y="19582"/>
                    </a:cubicBezTo>
                    <a:lnTo>
                      <a:pt x="14974" y="1442"/>
                    </a:lnTo>
                    <a:cubicBezTo>
                      <a:pt x="14881" y="616"/>
                      <a:pt x="14179" y="1"/>
                      <a:pt x="133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a:off x="1675017" y="3166149"/>
                <a:ext cx="421952" cy="130884"/>
              </a:xfrm>
              <a:custGeom>
                <a:rect b="b" l="l" r="r" t="t"/>
                <a:pathLst>
                  <a:path extrusionOk="0" h="2591" w="8353">
                    <a:moveTo>
                      <a:pt x="7037" y="0"/>
                    </a:moveTo>
                    <a:cubicBezTo>
                      <a:pt x="6991" y="0"/>
                      <a:pt x="6946" y="3"/>
                      <a:pt x="6899" y="8"/>
                    </a:cubicBezTo>
                    <a:lnTo>
                      <a:pt x="1193" y="635"/>
                    </a:lnTo>
                    <a:cubicBezTo>
                      <a:pt x="497" y="714"/>
                      <a:pt x="1" y="1334"/>
                      <a:pt x="76" y="2029"/>
                    </a:cubicBezTo>
                    <a:lnTo>
                      <a:pt x="137" y="2591"/>
                    </a:lnTo>
                    <a:lnTo>
                      <a:pt x="8352" y="1687"/>
                    </a:lnTo>
                    <a:lnTo>
                      <a:pt x="8291" y="1125"/>
                    </a:lnTo>
                    <a:cubicBezTo>
                      <a:pt x="8220" y="479"/>
                      <a:pt x="7672" y="0"/>
                      <a:pt x="7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2"/>
              <p:cNvSpPr/>
              <p:nvPr/>
            </p:nvSpPr>
            <p:spPr>
              <a:xfrm>
                <a:off x="1449362" y="3813209"/>
                <a:ext cx="217568" cy="405534"/>
              </a:xfrm>
              <a:custGeom>
                <a:rect b="b" l="l" r="r" t="t"/>
                <a:pathLst>
                  <a:path extrusionOk="0" h="8028" w="4307">
                    <a:moveTo>
                      <a:pt x="1521" y="0"/>
                    </a:moveTo>
                    <a:cubicBezTo>
                      <a:pt x="1025" y="83"/>
                      <a:pt x="531" y="562"/>
                      <a:pt x="398" y="1045"/>
                    </a:cubicBezTo>
                    <a:cubicBezTo>
                      <a:pt x="0" y="2511"/>
                      <a:pt x="295" y="4067"/>
                      <a:pt x="596" y="5553"/>
                    </a:cubicBezTo>
                    <a:cubicBezTo>
                      <a:pt x="637" y="5770"/>
                      <a:pt x="683" y="6005"/>
                      <a:pt x="826" y="6173"/>
                    </a:cubicBezTo>
                    <a:cubicBezTo>
                      <a:pt x="1751" y="7235"/>
                      <a:pt x="2751" y="7291"/>
                      <a:pt x="3954" y="8027"/>
                    </a:cubicBezTo>
                    <a:cubicBezTo>
                      <a:pt x="4087" y="8010"/>
                      <a:pt x="4173" y="7969"/>
                      <a:pt x="4307" y="7952"/>
                    </a:cubicBezTo>
                    <a:cubicBezTo>
                      <a:pt x="4287" y="5795"/>
                      <a:pt x="4015" y="2200"/>
                      <a:pt x="4081" y="1928"/>
                    </a:cubicBezTo>
                    <a:lnTo>
                      <a:pt x="4081" y="1928"/>
                    </a:lnTo>
                    <a:cubicBezTo>
                      <a:pt x="4088" y="1930"/>
                      <a:pt x="4093" y="1931"/>
                      <a:pt x="4097" y="1931"/>
                    </a:cubicBezTo>
                    <a:cubicBezTo>
                      <a:pt x="4102" y="1931"/>
                      <a:pt x="4104" y="1928"/>
                      <a:pt x="4101" y="1923"/>
                    </a:cubicBezTo>
                    <a:cubicBezTo>
                      <a:pt x="4097" y="1915"/>
                      <a:pt x="4094" y="1911"/>
                      <a:pt x="4091" y="1911"/>
                    </a:cubicBezTo>
                    <a:cubicBezTo>
                      <a:pt x="4087" y="1911"/>
                      <a:pt x="4084" y="1917"/>
                      <a:pt x="4081" y="1928"/>
                    </a:cubicBezTo>
                    <a:lnTo>
                      <a:pt x="4081" y="1928"/>
                    </a:lnTo>
                    <a:cubicBezTo>
                      <a:pt x="3888" y="1864"/>
                      <a:pt x="2450" y="934"/>
                      <a:pt x="2443" y="843"/>
                    </a:cubicBezTo>
                    <a:cubicBezTo>
                      <a:pt x="2224" y="508"/>
                      <a:pt x="1829" y="261"/>
                      <a:pt x="1521" y="0"/>
                    </a:cubicBezTo>
                    <a:close/>
                  </a:path>
                </a:pathLst>
              </a:custGeom>
              <a:solidFill>
                <a:srgbClr val="FFA1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2"/>
              <p:cNvSpPr/>
              <p:nvPr/>
            </p:nvSpPr>
            <p:spPr>
              <a:xfrm>
                <a:off x="1523923" y="2116273"/>
                <a:ext cx="1490546" cy="2211244"/>
              </a:xfrm>
              <a:custGeom>
                <a:rect b="b" l="l" r="r" t="t"/>
                <a:pathLst>
                  <a:path extrusionOk="0" h="43774" w="29507">
                    <a:moveTo>
                      <a:pt x="16502" y="1"/>
                    </a:moveTo>
                    <a:lnTo>
                      <a:pt x="18821" y="17907"/>
                    </a:lnTo>
                    <a:cubicBezTo>
                      <a:pt x="18821" y="17907"/>
                      <a:pt x="18674" y="30541"/>
                      <a:pt x="18469" y="30688"/>
                    </a:cubicBezTo>
                    <a:cubicBezTo>
                      <a:pt x="17148" y="31630"/>
                      <a:pt x="13793" y="33873"/>
                      <a:pt x="4616" y="33873"/>
                    </a:cubicBezTo>
                    <a:cubicBezTo>
                      <a:pt x="3555" y="33873"/>
                      <a:pt x="2418" y="33843"/>
                      <a:pt x="1196" y="33777"/>
                    </a:cubicBezTo>
                    <a:lnTo>
                      <a:pt x="1" y="41499"/>
                    </a:lnTo>
                    <a:cubicBezTo>
                      <a:pt x="1" y="41499"/>
                      <a:pt x="4595" y="43773"/>
                      <a:pt x="11022" y="43773"/>
                    </a:cubicBezTo>
                    <a:cubicBezTo>
                      <a:pt x="15777" y="43773"/>
                      <a:pt x="21534" y="42529"/>
                      <a:pt x="27176" y="38200"/>
                    </a:cubicBezTo>
                    <a:cubicBezTo>
                      <a:pt x="29506" y="36415"/>
                      <a:pt x="22418" y="4594"/>
                      <a:pt x="21631" y="3019"/>
                    </a:cubicBezTo>
                    <a:cubicBezTo>
                      <a:pt x="20647" y="1052"/>
                      <a:pt x="18119" y="69"/>
                      <a:pt x="165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2"/>
              <p:cNvSpPr/>
              <p:nvPr/>
            </p:nvSpPr>
            <p:spPr>
              <a:xfrm>
                <a:off x="1388793" y="584575"/>
                <a:ext cx="1124666" cy="1349458"/>
              </a:xfrm>
              <a:custGeom>
                <a:rect b="b" l="l" r="r" t="t"/>
                <a:pathLst>
                  <a:path extrusionOk="0" h="26714" w="22264">
                    <a:moveTo>
                      <a:pt x="9230" y="1"/>
                    </a:moveTo>
                    <a:cubicBezTo>
                      <a:pt x="9159" y="1"/>
                      <a:pt x="9087" y="3"/>
                      <a:pt x="9014" y="8"/>
                    </a:cubicBezTo>
                    <a:cubicBezTo>
                      <a:pt x="7763" y="94"/>
                      <a:pt x="6506" y="179"/>
                      <a:pt x="5297" y="501"/>
                    </a:cubicBezTo>
                    <a:cubicBezTo>
                      <a:pt x="4348" y="755"/>
                      <a:pt x="3365" y="1173"/>
                      <a:pt x="2601" y="1800"/>
                    </a:cubicBezTo>
                    <a:cubicBezTo>
                      <a:pt x="1912" y="2358"/>
                      <a:pt x="1532" y="3300"/>
                      <a:pt x="1193" y="4119"/>
                    </a:cubicBezTo>
                    <a:cubicBezTo>
                      <a:pt x="394" y="6044"/>
                      <a:pt x="32" y="8137"/>
                      <a:pt x="21" y="10217"/>
                    </a:cubicBezTo>
                    <a:cubicBezTo>
                      <a:pt x="0" y="13177"/>
                      <a:pt x="669" y="16105"/>
                      <a:pt x="1618" y="18907"/>
                    </a:cubicBezTo>
                    <a:cubicBezTo>
                      <a:pt x="2200" y="20624"/>
                      <a:pt x="2957" y="22391"/>
                      <a:pt x="4413" y="23470"/>
                    </a:cubicBezTo>
                    <a:cubicBezTo>
                      <a:pt x="5620" y="24367"/>
                      <a:pt x="7568" y="25024"/>
                      <a:pt x="9392" y="25024"/>
                    </a:cubicBezTo>
                    <a:cubicBezTo>
                      <a:pt x="10744" y="25024"/>
                      <a:pt x="12028" y="24663"/>
                      <a:pt x="12893" y="23770"/>
                    </a:cubicBezTo>
                    <a:lnTo>
                      <a:pt x="12893" y="23770"/>
                    </a:lnTo>
                    <a:cubicBezTo>
                      <a:pt x="12295" y="24391"/>
                      <a:pt x="14145" y="25903"/>
                      <a:pt x="14546" y="26112"/>
                    </a:cubicBezTo>
                    <a:cubicBezTo>
                      <a:pt x="15294" y="26504"/>
                      <a:pt x="16140" y="26713"/>
                      <a:pt x="16985" y="26713"/>
                    </a:cubicBezTo>
                    <a:cubicBezTo>
                      <a:pt x="17304" y="26713"/>
                      <a:pt x="17623" y="26683"/>
                      <a:pt x="17937" y="26622"/>
                    </a:cubicBezTo>
                    <a:cubicBezTo>
                      <a:pt x="21335" y="25964"/>
                      <a:pt x="22264" y="22121"/>
                      <a:pt x="20157" y="19626"/>
                    </a:cubicBezTo>
                    <a:cubicBezTo>
                      <a:pt x="19513" y="18865"/>
                      <a:pt x="18578" y="18218"/>
                      <a:pt x="17618" y="18218"/>
                    </a:cubicBezTo>
                    <a:cubicBezTo>
                      <a:pt x="17572" y="18218"/>
                      <a:pt x="17527" y="18219"/>
                      <a:pt x="17482" y="18222"/>
                    </a:cubicBezTo>
                    <a:cubicBezTo>
                      <a:pt x="19694" y="14279"/>
                      <a:pt x="20627" y="9552"/>
                      <a:pt x="18317" y="5907"/>
                    </a:cubicBezTo>
                    <a:cubicBezTo>
                      <a:pt x="17992" y="5393"/>
                      <a:pt x="17660" y="4873"/>
                      <a:pt x="17231" y="4437"/>
                    </a:cubicBezTo>
                    <a:cubicBezTo>
                      <a:pt x="16807" y="4002"/>
                      <a:pt x="16265" y="3656"/>
                      <a:pt x="15662" y="3561"/>
                    </a:cubicBezTo>
                    <a:cubicBezTo>
                      <a:pt x="14080" y="2255"/>
                      <a:pt x="12200" y="1066"/>
                      <a:pt x="10322" y="234"/>
                    </a:cubicBezTo>
                    <a:cubicBezTo>
                      <a:pt x="9961" y="73"/>
                      <a:pt x="9610" y="1"/>
                      <a:pt x="9230" y="1"/>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2"/>
              <p:cNvSpPr/>
              <p:nvPr/>
            </p:nvSpPr>
            <p:spPr>
              <a:xfrm>
                <a:off x="2158152" y="755319"/>
                <a:ext cx="232975" cy="418315"/>
              </a:xfrm>
              <a:custGeom>
                <a:rect b="b" l="l" r="r" t="t"/>
                <a:pathLst>
                  <a:path extrusionOk="0" h="8281" w="4612">
                    <a:moveTo>
                      <a:pt x="531" y="1"/>
                    </a:moveTo>
                    <a:cubicBezTo>
                      <a:pt x="407" y="1"/>
                      <a:pt x="279" y="10"/>
                      <a:pt x="148" y="29"/>
                    </a:cubicBezTo>
                    <a:cubicBezTo>
                      <a:pt x="1" y="53"/>
                      <a:pt x="57" y="261"/>
                      <a:pt x="191" y="261"/>
                    </a:cubicBezTo>
                    <a:cubicBezTo>
                      <a:pt x="197" y="261"/>
                      <a:pt x="203" y="261"/>
                      <a:pt x="210" y="260"/>
                    </a:cubicBezTo>
                    <a:cubicBezTo>
                      <a:pt x="318" y="245"/>
                      <a:pt x="424" y="238"/>
                      <a:pt x="527" y="238"/>
                    </a:cubicBezTo>
                    <a:cubicBezTo>
                      <a:pt x="2231" y="238"/>
                      <a:pt x="3232" y="2191"/>
                      <a:pt x="3687" y="3613"/>
                    </a:cubicBezTo>
                    <a:cubicBezTo>
                      <a:pt x="4170" y="5120"/>
                      <a:pt x="4132" y="6631"/>
                      <a:pt x="3821" y="8162"/>
                    </a:cubicBezTo>
                    <a:cubicBezTo>
                      <a:pt x="3806" y="8234"/>
                      <a:pt x="3862" y="8280"/>
                      <a:pt x="3918" y="8280"/>
                    </a:cubicBezTo>
                    <a:cubicBezTo>
                      <a:pt x="3954" y="8280"/>
                      <a:pt x="3990" y="8260"/>
                      <a:pt x="4006" y="8214"/>
                    </a:cubicBezTo>
                    <a:cubicBezTo>
                      <a:pt x="4611" y="6371"/>
                      <a:pt x="4417" y="4312"/>
                      <a:pt x="3591" y="2568"/>
                    </a:cubicBezTo>
                    <a:cubicBezTo>
                      <a:pt x="2991" y="1305"/>
                      <a:pt x="1998" y="1"/>
                      <a:pt x="531" y="1"/>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p:nvPr/>
            </p:nvSpPr>
            <p:spPr>
              <a:xfrm>
                <a:off x="1991146" y="1744677"/>
                <a:ext cx="298342" cy="173115"/>
              </a:xfrm>
              <a:custGeom>
                <a:rect b="b" l="l" r="r" t="t"/>
                <a:pathLst>
                  <a:path extrusionOk="0" h="3427" w="5906">
                    <a:moveTo>
                      <a:pt x="1009" y="1"/>
                    </a:moveTo>
                    <a:cubicBezTo>
                      <a:pt x="992" y="1"/>
                      <a:pt x="975" y="7"/>
                      <a:pt x="960" y="22"/>
                    </a:cubicBezTo>
                    <a:cubicBezTo>
                      <a:pt x="1" y="1030"/>
                      <a:pt x="580" y="2585"/>
                      <a:pt x="1735" y="3143"/>
                    </a:cubicBezTo>
                    <a:cubicBezTo>
                      <a:pt x="2136" y="3338"/>
                      <a:pt x="2578" y="3427"/>
                      <a:pt x="3026" y="3427"/>
                    </a:cubicBezTo>
                    <a:cubicBezTo>
                      <a:pt x="4095" y="3427"/>
                      <a:pt x="5200" y="2921"/>
                      <a:pt x="5866" y="2129"/>
                    </a:cubicBezTo>
                    <a:cubicBezTo>
                      <a:pt x="5906" y="2084"/>
                      <a:pt x="5872" y="2017"/>
                      <a:pt x="5819" y="2017"/>
                    </a:cubicBezTo>
                    <a:cubicBezTo>
                      <a:pt x="5808" y="2017"/>
                      <a:pt x="5796" y="2020"/>
                      <a:pt x="5784" y="2026"/>
                    </a:cubicBezTo>
                    <a:cubicBezTo>
                      <a:pt x="4859" y="2502"/>
                      <a:pt x="4066" y="3127"/>
                      <a:pt x="3000" y="3127"/>
                    </a:cubicBezTo>
                    <a:cubicBezTo>
                      <a:pt x="2906" y="3127"/>
                      <a:pt x="2809" y="3122"/>
                      <a:pt x="2711" y="3112"/>
                    </a:cubicBezTo>
                    <a:cubicBezTo>
                      <a:pt x="1193" y="2955"/>
                      <a:pt x="214" y="1496"/>
                      <a:pt x="1080" y="114"/>
                    </a:cubicBezTo>
                    <a:cubicBezTo>
                      <a:pt x="1114" y="61"/>
                      <a:pt x="1062" y="1"/>
                      <a:pt x="1009" y="1"/>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2"/>
              <p:cNvSpPr/>
              <p:nvPr/>
            </p:nvSpPr>
            <p:spPr>
              <a:xfrm>
                <a:off x="1386368" y="1358279"/>
                <a:ext cx="183117" cy="178874"/>
              </a:xfrm>
              <a:custGeom>
                <a:rect b="b" l="l" r="r" t="t"/>
                <a:pathLst>
                  <a:path extrusionOk="0" h="3541" w="3625">
                    <a:moveTo>
                      <a:pt x="1651" y="1"/>
                    </a:moveTo>
                    <a:cubicBezTo>
                      <a:pt x="1357" y="1"/>
                      <a:pt x="1064" y="70"/>
                      <a:pt x="806" y="214"/>
                    </a:cubicBezTo>
                    <a:cubicBezTo>
                      <a:pt x="395" y="440"/>
                      <a:pt x="76" y="854"/>
                      <a:pt x="21" y="1320"/>
                    </a:cubicBezTo>
                    <a:cubicBezTo>
                      <a:pt x="1" y="1529"/>
                      <a:pt x="28" y="1738"/>
                      <a:pt x="76" y="1943"/>
                    </a:cubicBezTo>
                    <a:cubicBezTo>
                      <a:pt x="175" y="2372"/>
                      <a:pt x="363" y="2797"/>
                      <a:pt x="703" y="3081"/>
                    </a:cubicBezTo>
                    <a:cubicBezTo>
                      <a:pt x="1182" y="3485"/>
                      <a:pt x="1861" y="3537"/>
                      <a:pt x="2488" y="3540"/>
                    </a:cubicBezTo>
                    <a:cubicBezTo>
                      <a:pt x="2513" y="3540"/>
                      <a:pt x="2538" y="3540"/>
                      <a:pt x="2563" y="3540"/>
                    </a:cubicBezTo>
                    <a:cubicBezTo>
                      <a:pt x="2931" y="3540"/>
                      <a:pt x="3311" y="3514"/>
                      <a:pt x="3625" y="3331"/>
                    </a:cubicBezTo>
                    <a:cubicBezTo>
                      <a:pt x="3385" y="2419"/>
                      <a:pt x="3155" y="1605"/>
                      <a:pt x="3084" y="666"/>
                    </a:cubicBezTo>
                    <a:cubicBezTo>
                      <a:pt x="2743" y="237"/>
                      <a:pt x="2195" y="1"/>
                      <a:pt x="1651" y="1"/>
                    </a:cubicBezTo>
                    <a:close/>
                  </a:path>
                </a:pathLst>
              </a:custGeom>
              <a:solidFill>
                <a:srgbClr val="F2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p:nvPr/>
            </p:nvSpPr>
            <p:spPr>
              <a:xfrm>
                <a:off x="1383085" y="1393893"/>
                <a:ext cx="167710" cy="76480"/>
              </a:xfrm>
              <a:custGeom>
                <a:rect b="b" l="l" r="r" t="t"/>
                <a:pathLst>
                  <a:path extrusionOk="0" h="1514" w="3320">
                    <a:moveTo>
                      <a:pt x="1215" y="0"/>
                    </a:moveTo>
                    <a:cubicBezTo>
                      <a:pt x="789" y="0"/>
                      <a:pt x="364" y="118"/>
                      <a:pt x="1" y="345"/>
                    </a:cubicBezTo>
                    <a:lnTo>
                      <a:pt x="110" y="516"/>
                    </a:lnTo>
                    <a:cubicBezTo>
                      <a:pt x="438" y="310"/>
                      <a:pt x="823" y="204"/>
                      <a:pt x="1208" y="204"/>
                    </a:cubicBezTo>
                    <a:cubicBezTo>
                      <a:pt x="1426" y="204"/>
                      <a:pt x="1645" y="238"/>
                      <a:pt x="1854" y="307"/>
                    </a:cubicBezTo>
                    <a:cubicBezTo>
                      <a:pt x="2429" y="495"/>
                      <a:pt x="2906" y="947"/>
                      <a:pt x="3132" y="1513"/>
                    </a:cubicBezTo>
                    <a:lnTo>
                      <a:pt x="3320" y="1437"/>
                    </a:lnTo>
                    <a:cubicBezTo>
                      <a:pt x="3073" y="818"/>
                      <a:pt x="2550" y="321"/>
                      <a:pt x="1916" y="111"/>
                    </a:cubicBezTo>
                    <a:cubicBezTo>
                      <a:pt x="1689" y="37"/>
                      <a:pt x="1452" y="0"/>
                      <a:pt x="1215" y="0"/>
                    </a:cubicBezTo>
                    <a:close/>
                  </a:path>
                </a:pathLst>
              </a:custGeom>
              <a:solidFill>
                <a:srgbClr val="CC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2"/>
              <p:cNvSpPr/>
              <p:nvPr/>
            </p:nvSpPr>
            <p:spPr>
              <a:xfrm>
                <a:off x="2199727" y="1358279"/>
                <a:ext cx="183319" cy="178874"/>
              </a:xfrm>
              <a:custGeom>
                <a:rect b="b" l="l" r="r" t="t"/>
                <a:pathLst>
                  <a:path extrusionOk="0" h="3541" w="3629">
                    <a:moveTo>
                      <a:pt x="1978" y="1"/>
                    </a:moveTo>
                    <a:cubicBezTo>
                      <a:pt x="1434" y="1"/>
                      <a:pt x="885" y="237"/>
                      <a:pt x="545" y="666"/>
                    </a:cubicBezTo>
                    <a:cubicBezTo>
                      <a:pt x="473" y="1605"/>
                      <a:pt x="243" y="2419"/>
                      <a:pt x="0" y="3331"/>
                    </a:cubicBezTo>
                    <a:cubicBezTo>
                      <a:pt x="318" y="3514"/>
                      <a:pt x="698" y="3540"/>
                      <a:pt x="1066" y="3540"/>
                    </a:cubicBezTo>
                    <a:cubicBezTo>
                      <a:pt x="1091" y="3540"/>
                      <a:pt x="1116" y="3540"/>
                      <a:pt x="1141" y="3540"/>
                    </a:cubicBezTo>
                    <a:cubicBezTo>
                      <a:pt x="1768" y="3537"/>
                      <a:pt x="2446" y="3485"/>
                      <a:pt x="2925" y="3081"/>
                    </a:cubicBezTo>
                    <a:cubicBezTo>
                      <a:pt x="3261" y="2797"/>
                      <a:pt x="3453" y="2372"/>
                      <a:pt x="3553" y="1943"/>
                    </a:cubicBezTo>
                    <a:cubicBezTo>
                      <a:pt x="3600" y="1738"/>
                      <a:pt x="3628" y="1529"/>
                      <a:pt x="3604" y="1320"/>
                    </a:cubicBezTo>
                    <a:cubicBezTo>
                      <a:pt x="3553" y="854"/>
                      <a:pt x="3234" y="440"/>
                      <a:pt x="2822" y="214"/>
                    </a:cubicBezTo>
                    <a:cubicBezTo>
                      <a:pt x="2564" y="70"/>
                      <a:pt x="2272" y="1"/>
                      <a:pt x="1978" y="1"/>
                    </a:cubicBezTo>
                    <a:close/>
                  </a:path>
                </a:pathLst>
              </a:custGeom>
              <a:solidFill>
                <a:srgbClr val="F2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p:nvPr/>
            </p:nvSpPr>
            <p:spPr>
              <a:xfrm>
                <a:off x="2218569" y="1393893"/>
                <a:ext cx="167760" cy="76480"/>
              </a:xfrm>
              <a:custGeom>
                <a:rect b="b" l="l" r="r" t="t"/>
                <a:pathLst>
                  <a:path extrusionOk="0" h="1514" w="3321">
                    <a:moveTo>
                      <a:pt x="2105" y="0"/>
                    </a:moveTo>
                    <a:cubicBezTo>
                      <a:pt x="1868" y="0"/>
                      <a:pt x="1632" y="37"/>
                      <a:pt x="1405" y="111"/>
                    </a:cubicBezTo>
                    <a:cubicBezTo>
                      <a:pt x="771" y="321"/>
                      <a:pt x="244" y="818"/>
                      <a:pt x="0" y="1437"/>
                    </a:cubicBezTo>
                    <a:lnTo>
                      <a:pt x="189" y="1513"/>
                    </a:lnTo>
                    <a:cubicBezTo>
                      <a:pt x="411" y="947"/>
                      <a:pt x="891" y="495"/>
                      <a:pt x="1467" y="307"/>
                    </a:cubicBezTo>
                    <a:cubicBezTo>
                      <a:pt x="1676" y="238"/>
                      <a:pt x="1895" y="204"/>
                      <a:pt x="2113" y="204"/>
                    </a:cubicBezTo>
                    <a:cubicBezTo>
                      <a:pt x="2498" y="204"/>
                      <a:pt x="2882" y="310"/>
                      <a:pt x="3210" y="516"/>
                    </a:cubicBezTo>
                    <a:lnTo>
                      <a:pt x="3320" y="345"/>
                    </a:lnTo>
                    <a:cubicBezTo>
                      <a:pt x="2957" y="118"/>
                      <a:pt x="2531" y="0"/>
                      <a:pt x="2105" y="0"/>
                    </a:cubicBezTo>
                    <a:close/>
                  </a:path>
                </a:pathLst>
              </a:custGeom>
              <a:solidFill>
                <a:srgbClr val="CC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2"/>
              <p:cNvSpPr/>
              <p:nvPr/>
            </p:nvSpPr>
            <p:spPr>
              <a:xfrm>
                <a:off x="1455777" y="720059"/>
                <a:ext cx="868706" cy="1152601"/>
              </a:xfrm>
              <a:custGeom>
                <a:rect b="b" l="l" r="r" t="t"/>
                <a:pathLst>
                  <a:path extrusionOk="0" h="22817" w="17197">
                    <a:moveTo>
                      <a:pt x="6682" y="1"/>
                    </a:moveTo>
                    <a:cubicBezTo>
                      <a:pt x="6313" y="1"/>
                      <a:pt x="5996" y="25"/>
                      <a:pt x="5756" y="80"/>
                    </a:cubicBezTo>
                    <a:cubicBezTo>
                      <a:pt x="5303" y="186"/>
                      <a:pt x="4762" y="542"/>
                      <a:pt x="4203" y="1023"/>
                    </a:cubicBezTo>
                    <a:cubicBezTo>
                      <a:pt x="1411" y="3417"/>
                      <a:pt x="1" y="7051"/>
                      <a:pt x="312" y="10721"/>
                    </a:cubicBezTo>
                    <a:cubicBezTo>
                      <a:pt x="387" y="11625"/>
                      <a:pt x="542" y="12618"/>
                      <a:pt x="806" y="13690"/>
                    </a:cubicBezTo>
                    <a:cubicBezTo>
                      <a:pt x="1939" y="18280"/>
                      <a:pt x="3022" y="21528"/>
                      <a:pt x="8588" y="22816"/>
                    </a:cubicBezTo>
                    <a:cubicBezTo>
                      <a:pt x="8588" y="22816"/>
                      <a:pt x="15138" y="21165"/>
                      <a:pt x="16166" y="13228"/>
                    </a:cubicBezTo>
                    <a:cubicBezTo>
                      <a:pt x="17197" y="5287"/>
                      <a:pt x="14724" y="2091"/>
                      <a:pt x="14158" y="1526"/>
                    </a:cubicBezTo>
                    <a:cubicBezTo>
                      <a:pt x="13666" y="1034"/>
                      <a:pt x="9072" y="1"/>
                      <a:pt x="6682" y="1"/>
                    </a:cubicBezTo>
                    <a:close/>
                  </a:path>
                </a:pathLst>
              </a:custGeom>
              <a:solidFill>
                <a:srgbClr val="FFA1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p:nvPr/>
            </p:nvSpPr>
            <p:spPr>
              <a:xfrm>
                <a:off x="1426175" y="652166"/>
                <a:ext cx="901087" cy="759493"/>
              </a:xfrm>
              <a:custGeom>
                <a:rect b="b" l="l" r="r" t="t"/>
                <a:pathLst>
                  <a:path extrusionOk="0" h="15035" w="17838">
                    <a:moveTo>
                      <a:pt x="8925" y="0"/>
                    </a:moveTo>
                    <a:cubicBezTo>
                      <a:pt x="8592" y="0"/>
                      <a:pt x="8256" y="28"/>
                      <a:pt x="7920" y="88"/>
                    </a:cubicBezTo>
                    <a:cubicBezTo>
                      <a:pt x="4197" y="753"/>
                      <a:pt x="2590" y="2363"/>
                      <a:pt x="1532" y="4008"/>
                    </a:cubicBezTo>
                    <a:cubicBezTo>
                      <a:pt x="473" y="5655"/>
                      <a:pt x="0" y="6950"/>
                      <a:pt x="0" y="8399"/>
                    </a:cubicBezTo>
                    <a:cubicBezTo>
                      <a:pt x="0" y="9848"/>
                      <a:pt x="79" y="12595"/>
                      <a:pt x="432" y="13496"/>
                    </a:cubicBezTo>
                    <a:cubicBezTo>
                      <a:pt x="785" y="14397"/>
                      <a:pt x="1392" y="15034"/>
                      <a:pt x="1392" y="15034"/>
                    </a:cubicBezTo>
                    <a:cubicBezTo>
                      <a:pt x="1392" y="15034"/>
                      <a:pt x="1532" y="11259"/>
                      <a:pt x="1532" y="9810"/>
                    </a:cubicBezTo>
                    <a:cubicBezTo>
                      <a:pt x="1532" y="9810"/>
                      <a:pt x="4002" y="6244"/>
                      <a:pt x="7842" y="4713"/>
                    </a:cubicBezTo>
                    <a:cubicBezTo>
                      <a:pt x="10471" y="3668"/>
                      <a:pt x="12549" y="3503"/>
                      <a:pt x="13625" y="3503"/>
                    </a:cubicBezTo>
                    <a:cubicBezTo>
                      <a:pt x="14121" y="3503"/>
                      <a:pt x="14404" y="3538"/>
                      <a:pt x="14429" y="3538"/>
                    </a:cubicBezTo>
                    <a:cubicBezTo>
                      <a:pt x="14508" y="3538"/>
                      <a:pt x="15512" y="12394"/>
                      <a:pt x="16752" y="14572"/>
                    </a:cubicBezTo>
                    <a:cubicBezTo>
                      <a:pt x="16752" y="14572"/>
                      <a:pt x="17605" y="12554"/>
                      <a:pt x="17721" y="10400"/>
                    </a:cubicBezTo>
                    <a:cubicBezTo>
                      <a:pt x="17838" y="8242"/>
                      <a:pt x="16820" y="4244"/>
                      <a:pt x="16074" y="3497"/>
                    </a:cubicBezTo>
                    <a:cubicBezTo>
                      <a:pt x="15397" y="2821"/>
                      <a:pt x="12286" y="0"/>
                      <a:pt x="8925" y="0"/>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2"/>
              <p:cNvSpPr/>
              <p:nvPr/>
            </p:nvSpPr>
            <p:spPr>
              <a:xfrm>
                <a:off x="2147796" y="811594"/>
                <a:ext cx="121590" cy="545714"/>
              </a:xfrm>
              <a:custGeom>
                <a:rect b="b" l="l" r="r" t="t"/>
                <a:pathLst>
                  <a:path extrusionOk="0" h="10803" w="2407">
                    <a:moveTo>
                      <a:pt x="237" y="1"/>
                    </a:moveTo>
                    <a:cubicBezTo>
                      <a:pt x="221" y="1"/>
                      <a:pt x="204" y="12"/>
                      <a:pt x="203" y="33"/>
                    </a:cubicBezTo>
                    <a:cubicBezTo>
                      <a:pt x="0" y="1855"/>
                      <a:pt x="203" y="3756"/>
                      <a:pt x="552" y="5551"/>
                    </a:cubicBezTo>
                    <a:cubicBezTo>
                      <a:pt x="895" y="7298"/>
                      <a:pt x="1368" y="9254"/>
                      <a:pt x="2316" y="10782"/>
                    </a:cubicBezTo>
                    <a:cubicBezTo>
                      <a:pt x="2326" y="10796"/>
                      <a:pt x="2339" y="10802"/>
                      <a:pt x="2353" y="10802"/>
                    </a:cubicBezTo>
                    <a:cubicBezTo>
                      <a:pt x="2380" y="10802"/>
                      <a:pt x="2406" y="10779"/>
                      <a:pt x="2395" y="10748"/>
                    </a:cubicBezTo>
                    <a:cubicBezTo>
                      <a:pt x="1853" y="9039"/>
                      <a:pt x="1131" y="7456"/>
                      <a:pt x="761" y="5682"/>
                    </a:cubicBezTo>
                    <a:cubicBezTo>
                      <a:pt x="367" y="3797"/>
                      <a:pt x="323" y="1948"/>
                      <a:pt x="268" y="33"/>
                    </a:cubicBezTo>
                    <a:cubicBezTo>
                      <a:pt x="268" y="11"/>
                      <a:pt x="253" y="1"/>
                      <a:pt x="237" y="1"/>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p:nvPr/>
            </p:nvSpPr>
            <p:spPr>
              <a:xfrm>
                <a:off x="1542766" y="821849"/>
                <a:ext cx="611838" cy="310011"/>
              </a:xfrm>
              <a:custGeom>
                <a:rect b="b" l="l" r="r" t="t"/>
                <a:pathLst>
                  <a:path extrusionOk="0" h="6137" w="12112">
                    <a:moveTo>
                      <a:pt x="11391" y="0"/>
                    </a:moveTo>
                    <a:cubicBezTo>
                      <a:pt x="7066" y="0"/>
                      <a:pt x="2252" y="2334"/>
                      <a:pt x="18" y="6075"/>
                    </a:cubicBezTo>
                    <a:cubicBezTo>
                      <a:pt x="1" y="6102"/>
                      <a:pt x="26" y="6136"/>
                      <a:pt x="53" y="6136"/>
                    </a:cubicBezTo>
                    <a:cubicBezTo>
                      <a:pt x="63" y="6136"/>
                      <a:pt x="72" y="6132"/>
                      <a:pt x="80" y="6123"/>
                    </a:cubicBezTo>
                    <a:cubicBezTo>
                      <a:pt x="1571" y="4348"/>
                      <a:pt x="3119" y="2810"/>
                      <a:pt x="5201" y="1731"/>
                    </a:cubicBezTo>
                    <a:cubicBezTo>
                      <a:pt x="7339" y="628"/>
                      <a:pt x="9651" y="155"/>
                      <a:pt x="12042" y="121"/>
                    </a:cubicBezTo>
                    <a:cubicBezTo>
                      <a:pt x="12111" y="121"/>
                      <a:pt x="12111" y="21"/>
                      <a:pt x="12042" y="18"/>
                    </a:cubicBezTo>
                    <a:cubicBezTo>
                      <a:pt x="11827" y="6"/>
                      <a:pt x="11610" y="0"/>
                      <a:pt x="11391" y="0"/>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2"/>
              <p:cNvSpPr/>
              <p:nvPr/>
            </p:nvSpPr>
            <p:spPr>
              <a:xfrm>
                <a:off x="2053129" y="1000929"/>
                <a:ext cx="115932" cy="54708"/>
              </a:xfrm>
              <a:custGeom>
                <a:rect b="b" l="l" r="r" t="t"/>
                <a:pathLst>
                  <a:path extrusionOk="0" h="1083" w="2295">
                    <a:moveTo>
                      <a:pt x="366" y="1"/>
                    </a:moveTo>
                    <a:cubicBezTo>
                      <a:pt x="1" y="1"/>
                      <a:pt x="9" y="584"/>
                      <a:pt x="391" y="611"/>
                    </a:cubicBezTo>
                    <a:cubicBezTo>
                      <a:pt x="864" y="642"/>
                      <a:pt x="1299" y="789"/>
                      <a:pt x="1703" y="1036"/>
                    </a:cubicBezTo>
                    <a:cubicBezTo>
                      <a:pt x="1757" y="1068"/>
                      <a:pt x="1809" y="1082"/>
                      <a:pt x="1858" y="1082"/>
                    </a:cubicBezTo>
                    <a:cubicBezTo>
                      <a:pt x="2122" y="1082"/>
                      <a:pt x="2294" y="678"/>
                      <a:pt x="2012" y="505"/>
                    </a:cubicBezTo>
                    <a:cubicBezTo>
                      <a:pt x="1515" y="203"/>
                      <a:pt x="970" y="39"/>
                      <a:pt x="391" y="2"/>
                    </a:cubicBezTo>
                    <a:cubicBezTo>
                      <a:pt x="382" y="1"/>
                      <a:pt x="374" y="1"/>
                      <a:pt x="366" y="1"/>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p:nvPr/>
            </p:nvSpPr>
            <p:spPr>
              <a:xfrm>
                <a:off x="1580754" y="1000929"/>
                <a:ext cx="116134" cy="54708"/>
              </a:xfrm>
              <a:custGeom>
                <a:rect b="b" l="l" r="r" t="t"/>
                <a:pathLst>
                  <a:path extrusionOk="0" h="1083" w="2299">
                    <a:moveTo>
                      <a:pt x="1930" y="1"/>
                    </a:moveTo>
                    <a:cubicBezTo>
                      <a:pt x="1922" y="1"/>
                      <a:pt x="1913" y="1"/>
                      <a:pt x="1905" y="2"/>
                    </a:cubicBezTo>
                    <a:cubicBezTo>
                      <a:pt x="1325" y="39"/>
                      <a:pt x="781" y="203"/>
                      <a:pt x="284" y="505"/>
                    </a:cubicBezTo>
                    <a:cubicBezTo>
                      <a:pt x="1" y="678"/>
                      <a:pt x="175" y="1082"/>
                      <a:pt x="438" y="1082"/>
                    </a:cubicBezTo>
                    <a:cubicBezTo>
                      <a:pt x="487" y="1082"/>
                      <a:pt x="540" y="1068"/>
                      <a:pt x="592" y="1036"/>
                    </a:cubicBezTo>
                    <a:cubicBezTo>
                      <a:pt x="996" y="789"/>
                      <a:pt x="1432" y="642"/>
                      <a:pt x="1905" y="611"/>
                    </a:cubicBezTo>
                    <a:cubicBezTo>
                      <a:pt x="2286" y="584"/>
                      <a:pt x="2298" y="1"/>
                      <a:pt x="1930" y="1"/>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2"/>
              <p:cNvSpPr/>
              <p:nvPr/>
            </p:nvSpPr>
            <p:spPr>
              <a:xfrm>
                <a:off x="1527055" y="1236687"/>
                <a:ext cx="730649" cy="176802"/>
              </a:xfrm>
              <a:custGeom>
                <a:rect b="b" l="l" r="r" t="t"/>
                <a:pathLst>
                  <a:path extrusionOk="0" h="3500" w="14464">
                    <a:moveTo>
                      <a:pt x="5324" y="7"/>
                    </a:moveTo>
                    <a:cubicBezTo>
                      <a:pt x="4598" y="7"/>
                      <a:pt x="3869" y="28"/>
                      <a:pt x="3153" y="130"/>
                    </a:cubicBezTo>
                    <a:cubicBezTo>
                      <a:pt x="2214" y="260"/>
                      <a:pt x="980" y="346"/>
                      <a:pt x="296" y="1131"/>
                    </a:cubicBezTo>
                    <a:cubicBezTo>
                      <a:pt x="14" y="1456"/>
                      <a:pt x="0" y="1980"/>
                      <a:pt x="296" y="2302"/>
                    </a:cubicBezTo>
                    <a:cubicBezTo>
                      <a:pt x="936" y="2997"/>
                      <a:pt x="1923" y="3063"/>
                      <a:pt x="2783" y="3199"/>
                    </a:cubicBezTo>
                    <a:cubicBezTo>
                      <a:pt x="3872" y="3378"/>
                      <a:pt x="4971" y="3392"/>
                      <a:pt x="6071" y="3405"/>
                    </a:cubicBezTo>
                    <a:cubicBezTo>
                      <a:pt x="7369" y="3420"/>
                      <a:pt x="8676" y="3499"/>
                      <a:pt x="9980" y="3499"/>
                    </a:cubicBezTo>
                    <a:cubicBezTo>
                      <a:pt x="10812" y="3499"/>
                      <a:pt x="11644" y="3467"/>
                      <a:pt x="12470" y="3364"/>
                    </a:cubicBezTo>
                    <a:cubicBezTo>
                      <a:pt x="13850" y="3190"/>
                      <a:pt x="14464" y="815"/>
                      <a:pt x="12829" y="462"/>
                    </a:cubicBezTo>
                    <a:cubicBezTo>
                      <a:pt x="10671" y="0"/>
                      <a:pt x="8455" y="42"/>
                      <a:pt x="6266" y="14"/>
                    </a:cubicBezTo>
                    <a:cubicBezTo>
                      <a:pt x="5953" y="11"/>
                      <a:pt x="5639" y="7"/>
                      <a:pt x="5324" y="7"/>
                    </a:cubicBezTo>
                    <a:close/>
                  </a:path>
                </a:pathLst>
              </a:custGeom>
              <a:solidFill>
                <a:srgbClr val="F2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2"/>
              <p:cNvSpPr/>
              <p:nvPr/>
            </p:nvSpPr>
            <p:spPr>
              <a:xfrm>
                <a:off x="1771755" y="985067"/>
                <a:ext cx="117851" cy="474033"/>
              </a:xfrm>
              <a:custGeom>
                <a:rect b="b" l="l" r="r" t="t"/>
                <a:pathLst>
                  <a:path extrusionOk="0" h="9384" w="2333">
                    <a:moveTo>
                      <a:pt x="118" y="1"/>
                    </a:moveTo>
                    <a:cubicBezTo>
                      <a:pt x="82" y="1"/>
                      <a:pt x="47" y="19"/>
                      <a:pt x="28" y="52"/>
                    </a:cubicBezTo>
                    <a:cubicBezTo>
                      <a:pt x="1" y="103"/>
                      <a:pt x="18" y="164"/>
                      <a:pt x="69" y="192"/>
                    </a:cubicBezTo>
                    <a:cubicBezTo>
                      <a:pt x="771" y="589"/>
                      <a:pt x="1186" y="1247"/>
                      <a:pt x="1405" y="1727"/>
                    </a:cubicBezTo>
                    <a:cubicBezTo>
                      <a:pt x="1655" y="2272"/>
                      <a:pt x="1823" y="2915"/>
                      <a:pt x="1929" y="3755"/>
                    </a:cubicBezTo>
                    <a:cubicBezTo>
                      <a:pt x="2127" y="5358"/>
                      <a:pt x="2076" y="7108"/>
                      <a:pt x="1762" y="9267"/>
                    </a:cubicBezTo>
                    <a:cubicBezTo>
                      <a:pt x="1754" y="9322"/>
                      <a:pt x="1792" y="9373"/>
                      <a:pt x="1847" y="9383"/>
                    </a:cubicBezTo>
                    <a:lnTo>
                      <a:pt x="1864" y="9383"/>
                    </a:lnTo>
                    <a:cubicBezTo>
                      <a:pt x="1912" y="9383"/>
                      <a:pt x="1956" y="9345"/>
                      <a:pt x="1963" y="9294"/>
                    </a:cubicBezTo>
                    <a:cubicBezTo>
                      <a:pt x="2279" y="7119"/>
                      <a:pt x="2333" y="5351"/>
                      <a:pt x="2132" y="3731"/>
                    </a:cubicBezTo>
                    <a:cubicBezTo>
                      <a:pt x="2063" y="3189"/>
                      <a:pt x="1933" y="2381"/>
                      <a:pt x="1590" y="1641"/>
                    </a:cubicBezTo>
                    <a:cubicBezTo>
                      <a:pt x="1357" y="1134"/>
                      <a:pt x="919" y="439"/>
                      <a:pt x="168" y="14"/>
                    </a:cubicBezTo>
                    <a:cubicBezTo>
                      <a:pt x="153" y="5"/>
                      <a:pt x="135" y="1"/>
                      <a:pt x="118" y="1"/>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2"/>
              <p:cNvSpPr/>
              <p:nvPr/>
            </p:nvSpPr>
            <p:spPr>
              <a:xfrm>
                <a:off x="1878849" y="1508716"/>
                <a:ext cx="130026" cy="78399"/>
              </a:xfrm>
              <a:custGeom>
                <a:rect b="b" l="l" r="r" t="t"/>
                <a:pathLst>
                  <a:path extrusionOk="0" h="1552" w="2574">
                    <a:moveTo>
                      <a:pt x="2385" y="1"/>
                    </a:moveTo>
                    <a:cubicBezTo>
                      <a:pt x="2194" y="445"/>
                      <a:pt x="1857" y="823"/>
                      <a:pt x="1433" y="1062"/>
                    </a:cubicBezTo>
                    <a:cubicBezTo>
                      <a:pt x="1098" y="1249"/>
                      <a:pt x="718" y="1347"/>
                      <a:pt x="338" y="1347"/>
                    </a:cubicBezTo>
                    <a:cubicBezTo>
                      <a:pt x="236" y="1347"/>
                      <a:pt x="134" y="1340"/>
                      <a:pt x="32" y="1326"/>
                    </a:cubicBezTo>
                    <a:lnTo>
                      <a:pt x="1" y="1528"/>
                    </a:lnTo>
                    <a:cubicBezTo>
                      <a:pt x="110" y="1545"/>
                      <a:pt x="224" y="1552"/>
                      <a:pt x="333" y="1552"/>
                    </a:cubicBezTo>
                    <a:cubicBezTo>
                      <a:pt x="752" y="1552"/>
                      <a:pt x="1169" y="1446"/>
                      <a:pt x="1533" y="1237"/>
                    </a:cubicBezTo>
                    <a:cubicBezTo>
                      <a:pt x="1995" y="976"/>
                      <a:pt x="2365" y="565"/>
                      <a:pt x="2573" y="79"/>
                    </a:cubicBezTo>
                    <a:lnTo>
                      <a:pt x="2385" y="1"/>
                    </a:ln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2"/>
              <p:cNvSpPr/>
              <p:nvPr/>
            </p:nvSpPr>
            <p:spPr>
              <a:xfrm>
                <a:off x="1592322" y="1144748"/>
                <a:ext cx="157152" cy="131440"/>
              </a:xfrm>
              <a:custGeom>
                <a:rect b="b" l="l" r="r" t="t"/>
                <a:pathLst>
                  <a:path extrusionOk="0" h="2602" w="3111">
                    <a:moveTo>
                      <a:pt x="1252" y="1"/>
                    </a:moveTo>
                    <a:cubicBezTo>
                      <a:pt x="453" y="1"/>
                      <a:pt x="39" y="570"/>
                      <a:pt x="21" y="1087"/>
                    </a:cubicBezTo>
                    <a:cubicBezTo>
                      <a:pt x="0" y="1680"/>
                      <a:pt x="631" y="2584"/>
                      <a:pt x="1459" y="2601"/>
                    </a:cubicBezTo>
                    <a:cubicBezTo>
                      <a:pt x="1469" y="2602"/>
                      <a:pt x="1478" y="2602"/>
                      <a:pt x="1488" y="2602"/>
                    </a:cubicBezTo>
                    <a:cubicBezTo>
                      <a:pt x="2302" y="2602"/>
                      <a:pt x="2924" y="2041"/>
                      <a:pt x="3110" y="1539"/>
                    </a:cubicBezTo>
                    <a:cubicBezTo>
                      <a:pt x="3110" y="1539"/>
                      <a:pt x="2809" y="268"/>
                      <a:pt x="1627" y="39"/>
                    </a:cubicBezTo>
                    <a:cubicBezTo>
                      <a:pt x="1494" y="13"/>
                      <a:pt x="1369" y="1"/>
                      <a:pt x="1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2"/>
              <p:cNvSpPr/>
              <p:nvPr/>
            </p:nvSpPr>
            <p:spPr>
              <a:xfrm>
                <a:off x="1623289" y="1158236"/>
                <a:ext cx="103859" cy="94059"/>
              </a:xfrm>
              <a:custGeom>
                <a:rect b="b" l="l" r="r" t="t"/>
                <a:pathLst>
                  <a:path extrusionOk="0" h="1862" w="2056">
                    <a:moveTo>
                      <a:pt x="1028" y="1"/>
                    </a:moveTo>
                    <a:cubicBezTo>
                      <a:pt x="611" y="1"/>
                      <a:pt x="231" y="282"/>
                      <a:pt x="124" y="707"/>
                    </a:cubicBezTo>
                    <a:cubicBezTo>
                      <a:pt x="0" y="1204"/>
                      <a:pt x="305" y="1710"/>
                      <a:pt x="802" y="1834"/>
                    </a:cubicBezTo>
                    <a:cubicBezTo>
                      <a:pt x="878" y="1852"/>
                      <a:pt x="953" y="1861"/>
                      <a:pt x="1028" y="1861"/>
                    </a:cubicBezTo>
                    <a:cubicBezTo>
                      <a:pt x="1446" y="1861"/>
                      <a:pt x="1824" y="1580"/>
                      <a:pt x="1929" y="1156"/>
                    </a:cubicBezTo>
                    <a:cubicBezTo>
                      <a:pt x="2056" y="659"/>
                      <a:pt x="1751" y="156"/>
                      <a:pt x="1254" y="28"/>
                    </a:cubicBezTo>
                    <a:cubicBezTo>
                      <a:pt x="1179" y="10"/>
                      <a:pt x="1103" y="1"/>
                      <a:pt x="1028" y="1"/>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2"/>
              <p:cNvSpPr/>
              <p:nvPr/>
            </p:nvSpPr>
            <p:spPr>
              <a:xfrm>
                <a:off x="1525944" y="1133887"/>
                <a:ext cx="247119" cy="90826"/>
              </a:xfrm>
              <a:custGeom>
                <a:rect b="b" l="l" r="r" t="t"/>
                <a:pathLst>
                  <a:path extrusionOk="0" h="1798" w="4892">
                    <a:moveTo>
                      <a:pt x="2578" y="0"/>
                    </a:moveTo>
                    <a:cubicBezTo>
                      <a:pt x="1789" y="0"/>
                      <a:pt x="952" y="287"/>
                      <a:pt x="280" y="706"/>
                    </a:cubicBezTo>
                    <a:cubicBezTo>
                      <a:pt x="1" y="882"/>
                      <a:pt x="174" y="1285"/>
                      <a:pt x="434" y="1285"/>
                    </a:cubicBezTo>
                    <a:cubicBezTo>
                      <a:pt x="483" y="1285"/>
                      <a:pt x="535" y="1270"/>
                      <a:pt x="588" y="1237"/>
                    </a:cubicBezTo>
                    <a:cubicBezTo>
                      <a:pt x="1166" y="877"/>
                      <a:pt x="1894" y="598"/>
                      <a:pt x="2571" y="598"/>
                    </a:cubicBezTo>
                    <a:cubicBezTo>
                      <a:pt x="3251" y="598"/>
                      <a:pt x="3878" y="879"/>
                      <a:pt x="4247" y="1641"/>
                    </a:cubicBezTo>
                    <a:cubicBezTo>
                      <a:pt x="4300" y="1751"/>
                      <a:pt x="4388" y="1797"/>
                      <a:pt x="4479" y="1797"/>
                    </a:cubicBezTo>
                    <a:cubicBezTo>
                      <a:pt x="4679" y="1797"/>
                      <a:pt x="4892" y="1576"/>
                      <a:pt x="4774" y="1332"/>
                    </a:cubicBezTo>
                    <a:cubicBezTo>
                      <a:pt x="4308" y="369"/>
                      <a:pt x="3473" y="0"/>
                      <a:pt x="2578" y="0"/>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2"/>
              <p:cNvSpPr/>
              <p:nvPr/>
            </p:nvSpPr>
            <p:spPr>
              <a:xfrm>
                <a:off x="1993419" y="1144748"/>
                <a:ext cx="157203" cy="131440"/>
              </a:xfrm>
              <a:custGeom>
                <a:rect b="b" l="l" r="r" t="t"/>
                <a:pathLst>
                  <a:path extrusionOk="0" h="2602" w="3112">
                    <a:moveTo>
                      <a:pt x="1859" y="1"/>
                    </a:moveTo>
                    <a:cubicBezTo>
                      <a:pt x="1742" y="1"/>
                      <a:pt x="1617" y="13"/>
                      <a:pt x="1484" y="39"/>
                    </a:cubicBezTo>
                    <a:cubicBezTo>
                      <a:pt x="302" y="268"/>
                      <a:pt x="0" y="1539"/>
                      <a:pt x="0" y="1539"/>
                    </a:cubicBezTo>
                    <a:cubicBezTo>
                      <a:pt x="187" y="2041"/>
                      <a:pt x="808" y="2602"/>
                      <a:pt x="1624" y="2602"/>
                    </a:cubicBezTo>
                    <a:cubicBezTo>
                      <a:pt x="1633" y="2602"/>
                      <a:pt x="1643" y="2602"/>
                      <a:pt x="1652" y="2601"/>
                    </a:cubicBezTo>
                    <a:cubicBezTo>
                      <a:pt x="2481" y="2584"/>
                      <a:pt x="3111" y="1680"/>
                      <a:pt x="3091" y="1087"/>
                    </a:cubicBezTo>
                    <a:cubicBezTo>
                      <a:pt x="3073" y="570"/>
                      <a:pt x="2658" y="1"/>
                      <a:pt x="1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2"/>
              <p:cNvSpPr/>
              <p:nvPr/>
            </p:nvSpPr>
            <p:spPr>
              <a:xfrm>
                <a:off x="2015899" y="1160004"/>
                <a:ext cx="103909" cy="94008"/>
              </a:xfrm>
              <a:custGeom>
                <a:rect b="b" l="l" r="r" t="t"/>
                <a:pathLst>
                  <a:path extrusionOk="0" h="1861" w="2057">
                    <a:moveTo>
                      <a:pt x="1028" y="0"/>
                    </a:moveTo>
                    <a:cubicBezTo>
                      <a:pt x="954" y="0"/>
                      <a:pt x="878" y="9"/>
                      <a:pt x="803" y="28"/>
                    </a:cubicBezTo>
                    <a:cubicBezTo>
                      <a:pt x="306" y="151"/>
                      <a:pt x="1" y="658"/>
                      <a:pt x="128" y="1155"/>
                    </a:cubicBezTo>
                    <a:cubicBezTo>
                      <a:pt x="232" y="1579"/>
                      <a:pt x="611" y="1861"/>
                      <a:pt x="1029" y="1861"/>
                    </a:cubicBezTo>
                    <a:cubicBezTo>
                      <a:pt x="1104" y="1861"/>
                      <a:pt x="1179" y="1852"/>
                      <a:pt x="1255" y="1833"/>
                    </a:cubicBezTo>
                    <a:cubicBezTo>
                      <a:pt x="1751" y="1710"/>
                      <a:pt x="2056" y="1203"/>
                      <a:pt x="1930" y="706"/>
                    </a:cubicBezTo>
                    <a:cubicBezTo>
                      <a:pt x="1825" y="282"/>
                      <a:pt x="1446" y="0"/>
                      <a:pt x="1028" y="0"/>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2"/>
              <p:cNvSpPr/>
              <p:nvPr/>
            </p:nvSpPr>
            <p:spPr>
              <a:xfrm>
                <a:off x="1969828" y="1133887"/>
                <a:ext cx="247119" cy="90826"/>
              </a:xfrm>
              <a:custGeom>
                <a:rect b="b" l="l" r="r" t="t"/>
                <a:pathLst>
                  <a:path extrusionOk="0" h="1798" w="4892">
                    <a:moveTo>
                      <a:pt x="2315" y="0"/>
                    </a:moveTo>
                    <a:cubicBezTo>
                      <a:pt x="1419" y="0"/>
                      <a:pt x="584" y="369"/>
                      <a:pt x="118" y="1332"/>
                    </a:cubicBezTo>
                    <a:cubicBezTo>
                      <a:pt x="0" y="1576"/>
                      <a:pt x="213" y="1797"/>
                      <a:pt x="413" y="1797"/>
                    </a:cubicBezTo>
                    <a:cubicBezTo>
                      <a:pt x="504" y="1797"/>
                      <a:pt x="592" y="1751"/>
                      <a:pt x="646" y="1641"/>
                    </a:cubicBezTo>
                    <a:cubicBezTo>
                      <a:pt x="1014" y="881"/>
                      <a:pt x="1642" y="600"/>
                      <a:pt x="2323" y="600"/>
                    </a:cubicBezTo>
                    <a:cubicBezTo>
                      <a:pt x="3000" y="600"/>
                      <a:pt x="3728" y="877"/>
                      <a:pt x="4304" y="1237"/>
                    </a:cubicBezTo>
                    <a:cubicBezTo>
                      <a:pt x="4358" y="1270"/>
                      <a:pt x="4410" y="1285"/>
                      <a:pt x="4460" y="1285"/>
                    </a:cubicBezTo>
                    <a:cubicBezTo>
                      <a:pt x="4721" y="1285"/>
                      <a:pt x="4892" y="882"/>
                      <a:pt x="4613" y="706"/>
                    </a:cubicBezTo>
                    <a:cubicBezTo>
                      <a:pt x="3940" y="287"/>
                      <a:pt x="3104" y="0"/>
                      <a:pt x="2315" y="0"/>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2"/>
              <p:cNvSpPr/>
              <p:nvPr/>
            </p:nvSpPr>
            <p:spPr>
              <a:xfrm>
                <a:off x="1345905" y="1067963"/>
                <a:ext cx="1041569" cy="246968"/>
              </a:xfrm>
              <a:custGeom>
                <a:rect b="b" l="l" r="r" t="t"/>
                <a:pathLst>
                  <a:path extrusionOk="0" h="4889" w="20619">
                    <a:moveTo>
                      <a:pt x="20475" y="353"/>
                    </a:moveTo>
                    <a:lnTo>
                      <a:pt x="20475" y="353"/>
                    </a:lnTo>
                    <a:cubicBezTo>
                      <a:pt x="20523" y="942"/>
                      <a:pt x="20516" y="1538"/>
                      <a:pt x="20469" y="2138"/>
                    </a:cubicBezTo>
                    <a:lnTo>
                      <a:pt x="20469" y="2138"/>
                    </a:lnTo>
                    <a:cubicBezTo>
                      <a:pt x="20567" y="1733"/>
                      <a:pt x="20619" y="1312"/>
                      <a:pt x="20619" y="877"/>
                    </a:cubicBezTo>
                    <a:cubicBezTo>
                      <a:pt x="20619" y="699"/>
                      <a:pt x="20564" y="517"/>
                      <a:pt x="20475" y="353"/>
                    </a:cubicBezTo>
                    <a:close/>
                    <a:moveTo>
                      <a:pt x="884" y="0"/>
                    </a:moveTo>
                    <a:lnTo>
                      <a:pt x="884" y="0"/>
                    </a:lnTo>
                    <a:cubicBezTo>
                      <a:pt x="359" y="459"/>
                      <a:pt x="0" y="1151"/>
                      <a:pt x="0" y="1819"/>
                    </a:cubicBezTo>
                    <a:cubicBezTo>
                      <a:pt x="0" y="3018"/>
                      <a:pt x="486" y="4104"/>
                      <a:pt x="1275" y="4889"/>
                    </a:cubicBezTo>
                    <a:cubicBezTo>
                      <a:pt x="1011" y="3488"/>
                      <a:pt x="860" y="2069"/>
                      <a:pt x="870" y="648"/>
                    </a:cubicBezTo>
                    <a:cubicBezTo>
                      <a:pt x="870" y="432"/>
                      <a:pt x="873" y="216"/>
                      <a:pt x="884" y="0"/>
                    </a:cubicBezTo>
                    <a:close/>
                  </a:path>
                </a:pathLst>
              </a:custGeom>
              <a:solidFill>
                <a:srgbClr val="FFFFFF">
                  <a:alpha val="30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2"/>
              <p:cNvSpPr/>
              <p:nvPr/>
            </p:nvSpPr>
            <p:spPr>
              <a:xfrm>
                <a:off x="1389349" y="1045787"/>
                <a:ext cx="993276" cy="303393"/>
              </a:xfrm>
              <a:custGeom>
                <a:rect b="b" l="l" r="r" t="t"/>
                <a:pathLst>
                  <a:path extrusionOk="0" h="6006" w="19663">
                    <a:moveTo>
                      <a:pt x="18241" y="28"/>
                    </a:moveTo>
                    <a:cubicBezTo>
                      <a:pt x="18402" y="967"/>
                      <a:pt x="18491" y="1888"/>
                      <a:pt x="18450" y="2608"/>
                    </a:cubicBezTo>
                    <a:cubicBezTo>
                      <a:pt x="18399" y="3574"/>
                      <a:pt x="18197" y="4512"/>
                      <a:pt x="17991" y="5255"/>
                    </a:cubicBezTo>
                    <a:cubicBezTo>
                      <a:pt x="18776" y="4556"/>
                      <a:pt x="19348" y="3628"/>
                      <a:pt x="19609" y="2577"/>
                    </a:cubicBezTo>
                    <a:cubicBezTo>
                      <a:pt x="19656" y="1977"/>
                      <a:pt x="19663" y="1381"/>
                      <a:pt x="19615" y="792"/>
                    </a:cubicBezTo>
                    <a:cubicBezTo>
                      <a:pt x="19598" y="765"/>
                      <a:pt x="19581" y="737"/>
                      <a:pt x="19560" y="706"/>
                    </a:cubicBezTo>
                    <a:cubicBezTo>
                      <a:pt x="19522" y="1302"/>
                      <a:pt x="19413" y="1895"/>
                      <a:pt x="19225" y="2464"/>
                    </a:cubicBezTo>
                    <a:cubicBezTo>
                      <a:pt x="19211" y="2512"/>
                      <a:pt x="19173" y="2532"/>
                      <a:pt x="19136" y="2532"/>
                    </a:cubicBezTo>
                    <a:cubicBezTo>
                      <a:pt x="19081" y="2532"/>
                      <a:pt x="19026" y="2485"/>
                      <a:pt x="19040" y="2412"/>
                    </a:cubicBezTo>
                    <a:cubicBezTo>
                      <a:pt x="19177" y="1737"/>
                      <a:pt x="19262" y="1066"/>
                      <a:pt x="19269" y="398"/>
                    </a:cubicBezTo>
                    <a:cubicBezTo>
                      <a:pt x="19173" y="326"/>
                      <a:pt x="19063" y="271"/>
                      <a:pt x="18951" y="237"/>
                    </a:cubicBezTo>
                    <a:lnTo>
                      <a:pt x="18241" y="28"/>
                    </a:lnTo>
                    <a:close/>
                    <a:moveTo>
                      <a:pt x="761" y="1"/>
                    </a:moveTo>
                    <a:lnTo>
                      <a:pt x="761" y="1"/>
                    </a:lnTo>
                    <a:cubicBezTo>
                      <a:pt x="493" y="96"/>
                      <a:pt x="243" y="247"/>
                      <a:pt x="24" y="439"/>
                    </a:cubicBezTo>
                    <a:cubicBezTo>
                      <a:pt x="13" y="655"/>
                      <a:pt x="10" y="871"/>
                      <a:pt x="10" y="1087"/>
                    </a:cubicBezTo>
                    <a:cubicBezTo>
                      <a:pt x="0" y="2508"/>
                      <a:pt x="151" y="3927"/>
                      <a:pt x="415" y="5328"/>
                    </a:cubicBezTo>
                    <a:cubicBezTo>
                      <a:pt x="674" y="5588"/>
                      <a:pt x="969" y="5818"/>
                      <a:pt x="1291" y="6006"/>
                    </a:cubicBezTo>
                    <a:cubicBezTo>
                      <a:pt x="1247" y="5906"/>
                      <a:pt x="1202" y="5807"/>
                      <a:pt x="1161" y="5704"/>
                    </a:cubicBezTo>
                    <a:cubicBezTo>
                      <a:pt x="808" y="4803"/>
                      <a:pt x="729" y="2056"/>
                      <a:pt x="729" y="607"/>
                    </a:cubicBezTo>
                    <a:cubicBezTo>
                      <a:pt x="729" y="401"/>
                      <a:pt x="740" y="203"/>
                      <a:pt x="761" y="1"/>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2"/>
              <p:cNvSpPr/>
              <p:nvPr/>
            </p:nvSpPr>
            <p:spPr>
              <a:xfrm>
                <a:off x="2350416" y="1065842"/>
                <a:ext cx="27026" cy="107900"/>
              </a:xfrm>
              <a:custGeom>
                <a:rect b="b" l="l" r="r" t="t"/>
                <a:pathLst>
                  <a:path extrusionOk="0" h="2136" w="535">
                    <a:moveTo>
                      <a:pt x="244" y="1"/>
                    </a:moveTo>
                    <a:cubicBezTo>
                      <a:pt x="237" y="669"/>
                      <a:pt x="152" y="1340"/>
                      <a:pt x="15" y="2015"/>
                    </a:cubicBezTo>
                    <a:cubicBezTo>
                      <a:pt x="1" y="2088"/>
                      <a:pt x="56" y="2135"/>
                      <a:pt x="111" y="2135"/>
                    </a:cubicBezTo>
                    <a:cubicBezTo>
                      <a:pt x="148" y="2135"/>
                      <a:pt x="186" y="2115"/>
                      <a:pt x="200" y="2067"/>
                    </a:cubicBezTo>
                    <a:cubicBezTo>
                      <a:pt x="388" y="1498"/>
                      <a:pt x="497" y="905"/>
                      <a:pt x="535" y="309"/>
                    </a:cubicBezTo>
                    <a:cubicBezTo>
                      <a:pt x="456" y="192"/>
                      <a:pt x="357" y="86"/>
                      <a:pt x="244" y="1"/>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p:cNvSpPr/>
              <p:nvPr/>
            </p:nvSpPr>
            <p:spPr>
              <a:xfrm>
                <a:off x="1497958" y="1021034"/>
                <a:ext cx="755250" cy="357747"/>
              </a:xfrm>
              <a:custGeom>
                <a:rect b="b" l="l" r="r" t="t"/>
                <a:pathLst>
                  <a:path extrusionOk="0" h="7082" w="14951">
                    <a:moveTo>
                      <a:pt x="13375" y="11"/>
                    </a:moveTo>
                    <a:cubicBezTo>
                      <a:pt x="13437" y="518"/>
                      <a:pt x="13519" y="1025"/>
                      <a:pt x="13625" y="1536"/>
                    </a:cubicBezTo>
                    <a:cubicBezTo>
                      <a:pt x="13728" y="2029"/>
                      <a:pt x="13857" y="2508"/>
                      <a:pt x="14005" y="2978"/>
                    </a:cubicBezTo>
                    <a:cubicBezTo>
                      <a:pt x="14088" y="3057"/>
                      <a:pt x="14112" y="3160"/>
                      <a:pt x="14091" y="3255"/>
                    </a:cubicBezTo>
                    <a:cubicBezTo>
                      <a:pt x="14145" y="3427"/>
                      <a:pt x="14204" y="3598"/>
                      <a:pt x="14262" y="3765"/>
                    </a:cubicBezTo>
                    <a:cubicBezTo>
                      <a:pt x="14005" y="2553"/>
                      <a:pt x="13775" y="1220"/>
                      <a:pt x="13584" y="18"/>
                    </a:cubicBezTo>
                    <a:cubicBezTo>
                      <a:pt x="13546" y="15"/>
                      <a:pt x="13498" y="11"/>
                      <a:pt x="13443" y="11"/>
                    </a:cubicBezTo>
                    <a:close/>
                    <a:moveTo>
                      <a:pt x="12813" y="1"/>
                    </a:moveTo>
                    <a:cubicBezTo>
                      <a:pt x="12878" y="35"/>
                      <a:pt x="12940" y="69"/>
                      <a:pt x="13002" y="107"/>
                    </a:cubicBezTo>
                    <a:cubicBezTo>
                      <a:pt x="13286" y="282"/>
                      <a:pt x="13111" y="682"/>
                      <a:pt x="12850" y="682"/>
                    </a:cubicBezTo>
                    <a:cubicBezTo>
                      <a:pt x="12799" y="682"/>
                      <a:pt x="12748" y="668"/>
                      <a:pt x="12693" y="638"/>
                    </a:cubicBezTo>
                    <a:cubicBezTo>
                      <a:pt x="12289" y="391"/>
                      <a:pt x="11854" y="244"/>
                      <a:pt x="11381" y="213"/>
                    </a:cubicBezTo>
                    <a:cubicBezTo>
                      <a:pt x="11241" y="203"/>
                      <a:pt x="11148" y="118"/>
                      <a:pt x="11111" y="11"/>
                    </a:cubicBezTo>
                    <a:lnTo>
                      <a:pt x="6431" y="11"/>
                    </a:lnTo>
                    <a:cubicBezTo>
                      <a:pt x="6698" y="323"/>
                      <a:pt x="6883" y="655"/>
                      <a:pt x="7010" y="929"/>
                    </a:cubicBezTo>
                    <a:cubicBezTo>
                      <a:pt x="7353" y="1669"/>
                      <a:pt x="7483" y="2477"/>
                      <a:pt x="7552" y="3019"/>
                    </a:cubicBezTo>
                    <a:cubicBezTo>
                      <a:pt x="7572" y="3201"/>
                      <a:pt x="7593" y="3382"/>
                      <a:pt x="7609" y="3566"/>
                    </a:cubicBezTo>
                    <a:cubicBezTo>
                      <a:pt x="7901" y="3669"/>
                      <a:pt x="8123" y="3930"/>
                      <a:pt x="8178" y="4255"/>
                    </a:cubicBezTo>
                    <a:cubicBezTo>
                      <a:pt x="8181" y="4269"/>
                      <a:pt x="8185" y="4283"/>
                      <a:pt x="8189" y="4297"/>
                    </a:cubicBezTo>
                    <a:cubicBezTo>
                      <a:pt x="8795" y="4303"/>
                      <a:pt x="9401" y="4314"/>
                      <a:pt x="10007" y="4341"/>
                    </a:cubicBezTo>
                    <a:cubicBezTo>
                      <a:pt x="9928" y="4235"/>
                      <a:pt x="9863" y="4129"/>
                      <a:pt x="9822" y="4023"/>
                    </a:cubicBezTo>
                    <a:cubicBezTo>
                      <a:pt x="9799" y="4029"/>
                      <a:pt x="9778" y="4033"/>
                      <a:pt x="9754" y="4033"/>
                    </a:cubicBezTo>
                    <a:cubicBezTo>
                      <a:pt x="9555" y="4033"/>
                      <a:pt x="9343" y="3810"/>
                      <a:pt x="9459" y="3566"/>
                    </a:cubicBezTo>
                    <a:cubicBezTo>
                      <a:pt x="9925" y="2605"/>
                      <a:pt x="10761" y="2235"/>
                      <a:pt x="11655" y="2235"/>
                    </a:cubicBezTo>
                    <a:cubicBezTo>
                      <a:pt x="12354" y="2235"/>
                      <a:pt x="13090" y="2461"/>
                      <a:pt x="13714" y="2803"/>
                    </a:cubicBezTo>
                    <a:cubicBezTo>
                      <a:pt x="13604" y="2330"/>
                      <a:pt x="13505" y="1861"/>
                      <a:pt x="13416" y="1405"/>
                    </a:cubicBezTo>
                    <a:cubicBezTo>
                      <a:pt x="13327" y="946"/>
                      <a:pt x="13248" y="480"/>
                      <a:pt x="13183" y="11"/>
                    </a:cubicBezTo>
                    <a:cubicBezTo>
                      <a:pt x="13060" y="4"/>
                      <a:pt x="12937" y="1"/>
                      <a:pt x="12813" y="1"/>
                    </a:cubicBezTo>
                    <a:close/>
                    <a:moveTo>
                      <a:pt x="12758" y="3039"/>
                    </a:moveTo>
                    <a:cubicBezTo>
                      <a:pt x="12847" y="3197"/>
                      <a:pt x="12891" y="3368"/>
                      <a:pt x="12899" y="3536"/>
                    </a:cubicBezTo>
                    <a:cubicBezTo>
                      <a:pt x="12909" y="3851"/>
                      <a:pt x="12738" y="4252"/>
                      <a:pt x="12453" y="4560"/>
                    </a:cubicBezTo>
                    <a:cubicBezTo>
                      <a:pt x="12772" y="4608"/>
                      <a:pt x="13090" y="4667"/>
                      <a:pt x="13405" y="4731"/>
                    </a:cubicBezTo>
                    <a:cubicBezTo>
                      <a:pt x="14433" y="4954"/>
                      <a:pt x="14570" y="5975"/>
                      <a:pt x="14190" y="6746"/>
                    </a:cubicBezTo>
                    <a:cubicBezTo>
                      <a:pt x="14454" y="6646"/>
                      <a:pt x="14711" y="6526"/>
                      <a:pt x="14951" y="6386"/>
                    </a:cubicBezTo>
                    <a:cubicBezTo>
                      <a:pt x="14910" y="6266"/>
                      <a:pt x="14869" y="6140"/>
                      <a:pt x="14828" y="6009"/>
                    </a:cubicBezTo>
                    <a:cubicBezTo>
                      <a:pt x="14430" y="5228"/>
                      <a:pt x="14132" y="4368"/>
                      <a:pt x="13895" y="3502"/>
                    </a:cubicBezTo>
                    <a:cubicBezTo>
                      <a:pt x="13865" y="3512"/>
                      <a:pt x="13834" y="3519"/>
                      <a:pt x="13803" y="3519"/>
                    </a:cubicBezTo>
                    <a:cubicBezTo>
                      <a:pt x="13751" y="3519"/>
                      <a:pt x="13700" y="3502"/>
                      <a:pt x="13645" y="3471"/>
                    </a:cubicBezTo>
                    <a:cubicBezTo>
                      <a:pt x="13375" y="3299"/>
                      <a:pt x="13073" y="3149"/>
                      <a:pt x="12758" y="3039"/>
                    </a:cubicBezTo>
                    <a:close/>
                    <a:moveTo>
                      <a:pt x="3817" y="11"/>
                    </a:moveTo>
                    <a:cubicBezTo>
                      <a:pt x="3776" y="118"/>
                      <a:pt x="3687" y="203"/>
                      <a:pt x="3544" y="213"/>
                    </a:cubicBezTo>
                    <a:cubicBezTo>
                      <a:pt x="3174" y="237"/>
                      <a:pt x="2824" y="333"/>
                      <a:pt x="2495" y="494"/>
                    </a:cubicBezTo>
                    <a:cubicBezTo>
                      <a:pt x="1968" y="1025"/>
                      <a:pt x="1464" y="1590"/>
                      <a:pt x="967" y="2180"/>
                    </a:cubicBezTo>
                    <a:cubicBezTo>
                      <a:pt x="960" y="2189"/>
                      <a:pt x="950" y="2193"/>
                      <a:pt x="940" y="2193"/>
                    </a:cubicBezTo>
                    <a:cubicBezTo>
                      <a:pt x="913" y="2193"/>
                      <a:pt x="885" y="2159"/>
                      <a:pt x="905" y="2132"/>
                    </a:cubicBezTo>
                    <a:cubicBezTo>
                      <a:pt x="1214" y="1614"/>
                      <a:pt x="1574" y="1121"/>
                      <a:pt x="1971" y="662"/>
                    </a:cubicBezTo>
                    <a:cubicBezTo>
                      <a:pt x="1912" y="635"/>
                      <a:pt x="1861" y="586"/>
                      <a:pt x="1827" y="532"/>
                    </a:cubicBezTo>
                    <a:cubicBezTo>
                      <a:pt x="728" y="1614"/>
                      <a:pt x="111" y="2508"/>
                      <a:pt x="111" y="2508"/>
                    </a:cubicBezTo>
                    <a:cubicBezTo>
                      <a:pt x="111" y="3522"/>
                      <a:pt x="42" y="5677"/>
                      <a:pt x="1" y="6876"/>
                    </a:cubicBezTo>
                    <a:cubicBezTo>
                      <a:pt x="419" y="7010"/>
                      <a:pt x="864" y="7081"/>
                      <a:pt x="1324" y="7081"/>
                    </a:cubicBezTo>
                    <a:lnTo>
                      <a:pt x="1607" y="7081"/>
                    </a:lnTo>
                    <a:cubicBezTo>
                      <a:pt x="1337" y="6965"/>
                      <a:pt x="1084" y="6804"/>
                      <a:pt x="872" y="6571"/>
                    </a:cubicBezTo>
                    <a:cubicBezTo>
                      <a:pt x="576" y="6249"/>
                      <a:pt x="590" y="5725"/>
                      <a:pt x="872" y="5400"/>
                    </a:cubicBezTo>
                    <a:cubicBezTo>
                      <a:pt x="1255" y="4961"/>
                      <a:pt x="1806" y="4742"/>
                      <a:pt x="2382" y="4611"/>
                    </a:cubicBezTo>
                    <a:cubicBezTo>
                      <a:pt x="2070" y="4293"/>
                      <a:pt x="1879" y="3868"/>
                      <a:pt x="1889" y="3536"/>
                    </a:cubicBezTo>
                    <a:cubicBezTo>
                      <a:pt x="1895" y="3368"/>
                      <a:pt x="1944" y="3197"/>
                      <a:pt x="2032" y="3036"/>
                    </a:cubicBezTo>
                    <a:lnTo>
                      <a:pt x="2032" y="3036"/>
                    </a:lnTo>
                    <a:cubicBezTo>
                      <a:pt x="1718" y="3149"/>
                      <a:pt x="1413" y="3299"/>
                      <a:pt x="1142" y="3471"/>
                    </a:cubicBezTo>
                    <a:cubicBezTo>
                      <a:pt x="1090" y="3502"/>
                      <a:pt x="1036" y="3519"/>
                      <a:pt x="988" y="3519"/>
                    </a:cubicBezTo>
                    <a:cubicBezTo>
                      <a:pt x="728" y="3519"/>
                      <a:pt x="556" y="3118"/>
                      <a:pt x="834" y="2940"/>
                    </a:cubicBezTo>
                    <a:cubicBezTo>
                      <a:pt x="1505" y="2522"/>
                      <a:pt x="2341" y="2235"/>
                      <a:pt x="3133" y="2235"/>
                    </a:cubicBezTo>
                    <a:cubicBezTo>
                      <a:pt x="4026" y="2235"/>
                      <a:pt x="4862" y="2605"/>
                      <a:pt x="5328" y="3566"/>
                    </a:cubicBezTo>
                    <a:cubicBezTo>
                      <a:pt x="5444" y="3810"/>
                      <a:pt x="5232" y="4033"/>
                      <a:pt x="5033" y="4033"/>
                    </a:cubicBezTo>
                    <a:cubicBezTo>
                      <a:pt x="5009" y="4033"/>
                      <a:pt x="4989" y="4029"/>
                      <a:pt x="4968" y="4023"/>
                    </a:cubicBezTo>
                    <a:cubicBezTo>
                      <a:pt x="4927" y="4115"/>
                      <a:pt x="4875" y="4208"/>
                      <a:pt x="4811" y="4300"/>
                    </a:cubicBezTo>
                    <a:cubicBezTo>
                      <a:pt x="5163" y="4279"/>
                      <a:pt x="5520" y="4276"/>
                      <a:pt x="5873" y="4276"/>
                    </a:cubicBezTo>
                    <a:cubicBezTo>
                      <a:pt x="6054" y="4276"/>
                      <a:pt x="6236" y="4276"/>
                      <a:pt x="6417" y="4279"/>
                    </a:cubicBezTo>
                    <a:cubicBezTo>
                      <a:pt x="6417" y="4269"/>
                      <a:pt x="6417" y="4262"/>
                      <a:pt x="6421" y="4255"/>
                    </a:cubicBezTo>
                    <a:cubicBezTo>
                      <a:pt x="6493" y="3838"/>
                      <a:pt x="6842" y="3522"/>
                      <a:pt x="7267" y="3522"/>
                    </a:cubicBezTo>
                    <a:lnTo>
                      <a:pt x="7335" y="3522"/>
                    </a:lnTo>
                    <a:cubicBezTo>
                      <a:pt x="7356" y="3522"/>
                      <a:pt x="7376" y="3522"/>
                      <a:pt x="7400" y="3525"/>
                    </a:cubicBezTo>
                    <a:cubicBezTo>
                      <a:pt x="7383" y="3365"/>
                      <a:pt x="7367" y="3204"/>
                      <a:pt x="7349" y="3043"/>
                    </a:cubicBezTo>
                    <a:cubicBezTo>
                      <a:pt x="7243" y="2203"/>
                      <a:pt x="7075" y="1560"/>
                      <a:pt x="6825" y="1015"/>
                    </a:cubicBezTo>
                    <a:cubicBezTo>
                      <a:pt x="6688" y="714"/>
                      <a:pt x="6472" y="344"/>
                      <a:pt x="6160" y="11"/>
                    </a:cubicBezTo>
                    <a:close/>
                  </a:path>
                </a:pathLst>
              </a:custGeom>
              <a:solidFill>
                <a:srgbClr val="FFD2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1426175" y="1021034"/>
                <a:ext cx="897298" cy="347341"/>
              </a:xfrm>
              <a:custGeom>
                <a:rect b="b" l="l" r="r" t="t"/>
                <a:pathLst>
                  <a:path extrusionOk="0" h="6876" w="17763">
                    <a:moveTo>
                      <a:pt x="15005" y="18"/>
                    </a:moveTo>
                    <a:lnTo>
                      <a:pt x="15005" y="18"/>
                    </a:lnTo>
                    <a:cubicBezTo>
                      <a:pt x="15196" y="1220"/>
                      <a:pt x="15426" y="2553"/>
                      <a:pt x="15683" y="3765"/>
                    </a:cubicBezTo>
                    <a:cubicBezTo>
                      <a:pt x="15971" y="4602"/>
                      <a:pt x="16290" y="5420"/>
                      <a:pt x="16570" y="6266"/>
                    </a:cubicBezTo>
                    <a:cubicBezTo>
                      <a:pt x="16817" y="6112"/>
                      <a:pt x="17046" y="5938"/>
                      <a:pt x="17262" y="5745"/>
                    </a:cubicBezTo>
                    <a:cubicBezTo>
                      <a:pt x="17468" y="5002"/>
                      <a:pt x="17670" y="4064"/>
                      <a:pt x="17721" y="3098"/>
                    </a:cubicBezTo>
                    <a:cubicBezTo>
                      <a:pt x="17762" y="2378"/>
                      <a:pt x="17673" y="1457"/>
                      <a:pt x="17512" y="518"/>
                    </a:cubicBezTo>
                    <a:lnTo>
                      <a:pt x="17221" y="432"/>
                    </a:lnTo>
                    <a:cubicBezTo>
                      <a:pt x="16522" y="230"/>
                      <a:pt x="15810" y="100"/>
                      <a:pt x="15093" y="39"/>
                    </a:cubicBezTo>
                    <a:cubicBezTo>
                      <a:pt x="15070" y="31"/>
                      <a:pt x="15043" y="25"/>
                      <a:pt x="15005" y="18"/>
                    </a:cubicBezTo>
                    <a:close/>
                    <a:moveTo>
                      <a:pt x="16249" y="6009"/>
                    </a:moveTo>
                    <a:lnTo>
                      <a:pt x="16249" y="6009"/>
                    </a:lnTo>
                    <a:cubicBezTo>
                      <a:pt x="16290" y="6140"/>
                      <a:pt x="16331" y="6266"/>
                      <a:pt x="16372" y="6386"/>
                    </a:cubicBezTo>
                    <a:cubicBezTo>
                      <a:pt x="16393" y="6376"/>
                      <a:pt x="16413" y="6366"/>
                      <a:pt x="16434" y="6352"/>
                    </a:cubicBezTo>
                    <a:cubicBezTo>
                      <a:pt x="16368" y="6238"/>
                      <a:pt x="16306" y="6126"/>
                      <a:pt x="16249" y="6009"/>
                    </a:cubicBezTo>
                    <a:close/>
                    <a:moveTo>
                      <a:pt x="3439" y="1"/>
                    </a:moveTo>
                    <a:cubicBezTo>
                      <a:pt x="3378" y="1"/>
                      <a:pt x="3320" y="4"/>
                      <a:pt x="3169" y="11"/>
                    </a:cubicBezTo>
                    <a:cubicBezTo>
                      <a:pt x="2885" y="11"/>
                      <a:pt x="2381" y="39"/>
                      <a:pt x="2381" y="39"/>
                    </a:cubicBezTo>
                    <a:cubicBezTo>
                      <a:pt x="1655" y="97"/>
                      <a:pt x="932" y="227"/>
                      <a:pt x="223" y="432"/>
                    </a:cubicBezTo>
                    <a:lnTo>
                      <a:pt x="124" y="463"/>
                    </a:lnTo>
                    <a:cubicBezTo>
                      <a:pt x="93" y="470"/>
                      <a:pt x="62" y="480"/>
                      <a:pt x="32" y="491"/>
                    </a:cubicBezTo>
                    <a:cubicBezTo>
                      <a:pt x="11" y="693"/>
                      <a:pt x="0" y="891"/>
                      <a:pt x="0" y="1097"/>
                    </a:cubicBezTo>
                    <a:cubicBezTo>
                      <a:pt x="0" y="2546"/>
                      <a:pt x="79" y="5293"/>
                      <a:pt x="432" y="6194"/>
                    </a:cubicBezTo>
                    <a:cubicBezTo>
                      <a:pt x="473" y="6297"/>
                      <a:pt x="518" y="6396"/>
                      <a:pt x="562" y="6496"/>
                    </a:cubicBezTo>
                    <a:cubicBezTo>
                      <a:pt x="833" y="6650"/>
                      <a:pt x="1121" y="6780"/>
                      <a:pt x="1422" y="6876"/>
                    </a:cubicBezTo>
                    <a:cubicBezTo>
                      <a:pt x="1463" y="5677"/>
                      <a:pt x="1532" y="3522"/>
                      <a:pt x="1532" y="2508"/>
                    </a:cubicBezTo>
                    <a:cubicBezTo>
                      <a:pt x="1532" y="2508"/>
                      <a:pt x="2149" y="1614"/>
                      <a:pt x="3248" y="532"/>
                    </a:cubicBezTo>
                    <a:cubicBezTo>
                      <a:pt x="3169" y="398"/>
                      <a:pt x="3176" y="213"/>
                      <a:pt x="3344" y="107"/>
                    </a:cubicBezTo>
                    <a:cubicBezTo>
                      <a:pt x="3406" y="72"/>
                      <a:pt x="3467" y="35"/>
                      <a:pt x="3529" y="4"/>
                    </a:cubicBezTo>
                    <a:cubicBezTo>
                      <a:pt x="3495" y="1"/>
                      <a:pt x="3467" y="1"/>
                      <a:pt x="3439" y="1"/>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a:off x="2163911" y="1021539"/>
                <a:ext cx="99363" cy="320366"/>
              </a:xfrm>
              <a:custGeom>
                <a:rect b="b" l="l" r="r" t="t"/>
                <a:pathLst>
                  <a:path extrusionOk="0" h="6342" w="1967">
                    <a:moveTo>
                      <a:pt x="0" y="1"/>
                    </a:moveTo>
                    <a:cubicBezTo>
                      <a:pt x="65" y="470"/>
                      <a:pt x="144" y="936"/>
                      <a:pt x="233" y="1395"/>
                    </a:cubicBezTo>
                    <a:cubicBezTo>
                      <a:pt x="322" y="1851"/>
                      <a:pt x="421" y="2320"/>
                      <a:pt x="531" y="2793"/>
                    </a:cubicBezTo>
                    <a:cubicBezTo>
                      <a:pt x="613" y="2837"/>
                      <a:pt x="692" y="2882"/>
                      <a:pt x="771" y="2930"/>
                    </a:cubicBezTo>
                    <a:cubicBezTo>
                      <a:pt x="788" y="2944"/>
                      <a:pt x="805" y="2954"/>
                      <a:pt x="822" y="2968"/>
                    </a:cubicBezTo>
                    <a:cubicBezTo>
                      <a:pt x="674" y="2498"/>
                      <a:pt x="545" y="2019"/>
                      <a:pt x="442" y="1526"/>
                    </a:cubicBezTo>
                    <a:cubicBezTo>
                      <a:pt x="336" y="1015"/>
                      <a:pt x="254" y="508"/>
                      <a:pt x="192" y="1"/>
                    </a:cubicBezTo>
                    <a:close/>
                    <a:moveTo>
                      <a:pt x="908" y="3245"/>
                    </a:moveTo>
                    <a:cubicBezTo>
                      <a:pt x="887" y="3355"/>
                      <a:pt x="812" y="3450"/>
                      <a:pt x="712" y="3492"/>
                    </a:cubicBezTo>
                    <a:cubicBezTo>
                      <a:pt x="949" y="4358"/>
                      <a:pt x="1247" y="5218"/>
                      <a:pt x="1645" y="5999"/>
                    </a:cubicBezTo>
                    <a:cubicBezTo>
                      <a:pt x="1702" y="6116"/>
                      <a:pt x="1764" y="6228"/>
                      <a:pt x="1830" y="6342"/>
                    </a:cubicBezTo>
                    <a:cubicBezTo>
                      <a:pt x="1877" y="6315"/>
                      <a:pt x="1922" y="6287"/>
                      <a:pt x="1966" y="6256"/>
                    </a:cubicBezTo>
                    <a:cubicBezTo>
                      <a:pt x="1686" y="5410"/>
                      <a:pt x="1367" y="4592"/>
                      <a:pt x="1079" y="3755"/>
                    </a:cubicBezTo>
                    <a:cubicBezTo>
                      <a:pt x="1021" y="3588"/>
                      <a:pt x="962" y="3417"/>
                      <a:pt x="908" y="3245"/>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p:nvPr/>
            </p:nvSpPr>
            <p:spPr>
              <a:xfrm>
                <a:off x="1542614" y="1045989"/>
                <a:ext cx="81430" cy="85875"/>
              </a:xfrm>
              <a:custGeom>
                <a:rect b="b" l="l" r="r" t="t"/>
                <a:pathLst>
                  <a:path extrusionOk="0" h="1700" w="1612">
                    <a:moveTo>
                      <a:pt x="1611" y="0"/>
                    </a:moveTo>
                    <a:lnTo>
                      <a:pt x="1611" y="0"/>
                    </a:lnTo>
                    <a:cubicBezTo>
                      <a:pt x="1522" y="41"/>
                      <a:pt x="1433" y="89"/>
                      <a:pt x="1347" y="144"/>
                    </a:cubicBezTo>
                    <a:cubicBezTo>
                      <a:pt x="1296" y="174"/>
                      <a:pt x="1241" y="188"/>
                      <a:pt x="1193" y="188"/>
                    </a:cubicBezTo>
                    <a:cubicBezTo>
                      <a:pt x="1155" y="188"/>
                      <a:pt x="1121" y="182"/>
                      <a:pt x="1087" y="168"/>
                    </a:cubicBezTo>
                    <a:cubicBezTo>
                      <a:pt x="690" y="627"/>
                      <a:pt x="330" y="1120"/>
                      <a:pt x="21" y="1638"/>
                    </a:cubicBezTo>
                    <a:cubicBezTo>
                      <a:pt x="1" y="1665"/>
                      <a:pt x="29" y="1699"/>
                      <a:pt x="56" y="1699"/>
                    </a:cubicBezTo>
                    <a:cubicBezTo>
                      <a:pt x="66" y="1699"/>
                      <a:pt x="76" y="1695"/>
                      <a:pt x="83" y="1686"/>
                    </a:cubicBezTo>
                    <a:cubicBezTo>
                      <a:pt x="580" y="1096"/>
                      <a:pt x="1084" y="531"/>
                      <a:pt x="1611" y="0"/>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2"/>
              <p:cNvSpPr/>
              <p:nvPr/>
            </p:nvSpPr>
            <p:spPr>
              <a:xfrm>
                <a:off x="2059191" y="1021034"/>
                <a:ext cx="109971" cy="34502"/>
              </a:xfrm>
              <a:custGeom>
                <a:rect b="b" l="l" r="r" t="t"/>
                <a:pathLst>
                  <a:path extrusionOk="0" h="683" w="2177">
                    <a:moveTo>
                      <a:pt x="1648" y="1"/>
                    </a:moveTo>
                    <a:cubicBezTo>
                      <a:pt x="1501" y="1"/>
                      <a:pt x="1354" y="4"/>
                      <a:pt x="1206" y="11"/>
                    </a:cubicBezTo>
                    <a:lnTo>
                      <a:pt x="1" y="11"/>
                    </a:lnTo>
                    <a:cubicBezTo>
                      <a:pt x="38" y="118"/>
                      <a:pt x="131" y="203"/>
                      <a:pt x="271" y="213"/>
                    </a:cubicBezTo>
                    <a:cubicBezTo>
                      <a:pt x="744" y="244"/>
                      <a:pt x="1179" y="391"/>
                      <a:pt x="1583" y="638"/>
                    </a:cubicBezTo>
                    <a:cubicBezTo>
                      <a:pt x="1638" y="668"/>
                      <a:pt x="1689" y="682"/>
                      <a:pt x="1740" y="682"/>
                    </a:cubicBezTo>
                    <a:cubicBezTo>
                      <a:pt x="2001" y="682"/>
                      <a:pt x="2176" y="282"/>
                      <a:pt x="1892" y="107"/>
                    </a:cubicBezTo>
                    <a:cubicBezTo>
                      <a:pt x="1830" y="69"/>
                      <a:pt x="1768" y="35"/>
                      <a:pt x="1703" y="1"/>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2"/>
              <p:cNvSpPr/>
              <p:nvPr/>
            </p:nvSpPr>
            <p:spPr>
              <a:xfrm>
                <a:off x="1586210" y="1021236"/>
                <a:ext cx="104617" cy="34300"/>
              </a:xfrm>
              <a:custGeom>
                <a:rect b="b" l="l" r="r" t="t"/>
                <a:pathLst>
                  <a:path extrusionOk="0" h="679" w="2071">
                    <a:moveTo>
                      <a:pt x="361" y="0"/>
                    </a:moveTo>
                    <a:cubicBezTo>
                      <a:pt x="299" y="31"/>
                      <a:pt x="238" y="68"/>
                      <a:pt x="176" y="103"/>
                    </a:cubicBezTo>
                    <a:cubicBezTo>
                      <a:pt x="8" y="209"/>
                      <a:pt x="1" y="394"/>
                      <a:pt x="80" y="528"/>
                    </a:cubicBezTo>
                    <a:cubicBezTo>
                      <a:pt x="114" y="582"/>
                      <a:pt x="165" y="631"/>
                      <a:pt x="224" y="658"/>
                    </a:cubicBezTo>
                    <a:cubicBezTo>
                      <a:pt x="258" y="672"/>
                      <a:pt x="292" y="678"/>
                      <a:pt x="330" y="678"/>
                    </a:cubicBezTo>
                    <a:cubicBezTo>
                      <a:pt x="378" y="678"/>
                      <a:pt x="433" y="664"/>
                      <a:pt x="484" y="634"/>
                    </a:cubicBezTo>
                    <a:cubicBezTo>
                      <a:pt x="570" y="579"/>
                      <a:pt x="659" y="531"/>
                      <a:pt x="748" y="490"/>
                    </a:cubicBezTo>
                    <a:cubicBezTo>
                      <a:pt x="1077" y="329"/>
                      <a:pt x="1427" y="233"/>
                      <a:pt x="1797" y="209"/>
                    </a:cubicBezTo>
                    <a:cubicBezTo>
                      <a:pt x="1940" y="199"/>
                      <a:pt x="2029" y="114"/>
                      <a:pt x="2070" y="7"/>
                    </a:cubicBezTo>
                    <a:lnTo>
                      <a:pt x="539" y="7"/>
                    </a:lnTo>
                    <a:cubicBezTo>
                      <a:pt x="456" y="3"/>
                      <a:pt x="402" y="0"/>
                      <a:pt x="361" y="0"/>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2"/>
              <p:cNvSpPr/>
              <p:nvPr/>
            </p:nvSpPr>
            <p:spPr>
              <a:xfrm>
                <a:off x="1527055" y="1237041"/>
                <a:ext cx="706957" cy="141745"/>
              </a:xfrm>
              <a:custGeom>
                <a:rect b="b" l="l" r="r" t="t"/>
                <a:pathLst>
                  <a:path extrusionOk="0" h="2806" w="13995">
                    <a:moveTo>
                      <a:pt x="5297" y="0"/>
                    </a:moveTo>
                    <a:cubicBezTo>
                      <a:pt x="4944" y="0"/>
                      <a:pt x="4587" y="3"/>
                      <a:pt x="4235" y="24"/>
                    </a:cubicBezTo>
                    <a:cubicBezTo>
                      <a:pt x="3954" y="418"/>
                      <a:pt x="3430" y="774"/>
                      <a:pt x="2783" y="774"/>
                    </a:cubicBezTo>
                    <a:lnTo>
                      <a:pt x="2751" y="774"/>
                    </a:lnTo>
                    <a:cubicBezTo>
                      <a:pt x="2385" y="767"/>
                      <a:pt x="2056" y="585"/>
                      <a:pt x="1806" y="335"/>
                    </a:cubicBezTo>
                    <a:cubicBezTo>
                      <a:pt x="1230" y="466"/>
                      <a:pt x="679" y="685"/>
                      <a:pt x="296" y="1124"/>
                    </a:cubicBezTo>
                    <a:cubicBezTo>
                      <a:pt x="14" y="1449"/>
                      <a:pt x="0" y="1973"/>
                      <a:pt x="296" y="2295"/>
                    </a:cubicBezTo>
                    <a:cubicBezTo>
                      <a:pt x="508" y="2528"/>
                      <a:pt x="761" y="2689"/>
                      <a:pt x="1031" y="2805"/>
                    </a:cubicBezTo>
                    <a:lnTo>
                      <a:pt x="1693" y="2805"/>
                    </a:lnTo>
                    <a:cubicBezTo>
                      <a:pt x="3762" y="2805"/>
                      <a:pt x="5482" y="1962"/>
                      <a:pt x="5841" y="3"/>
                    </a:cubicBezTo>
                    <a:cubicBezTo>
                      <a:pt x="5660" y="0"/>
                      <a:pt x="5478" y="0"/>
                      <a:pt x="5297" y="0"/>
                    </a:cubicBezTo>
                    <a:close/>
                    <a:moveTo>
                      <a:pt x="7613" y="21"/>
                    </a:moveTo>
                    <a:lnTo>
                      <a:pt x="7613" y="21"/>
                    </a:lnTo>
                    <a:cubicBezTo>
                      <a:pt x="7975" y="1970"/>
                      <a:pt x="9692" y="2805"/>
                      <a:pt x="11754" y="2805"/>
                    </a:cubicBezTo>
                    <a:cubicBezTo>
                      <a:pt x="12408" y="2805"/>
                      <a:pt x="13035" y="2689"/>
                      <a:pt x="13614" y="2470"/>
                    </a:cubicBezTo>
                    <a:cubicBezTo>
                      <a:pt x="13994" y="1699"/>
                      <a:pt x="13857" y="678"/>
                      <a:pt x="12829" y="455"/>
                    </a:cubicBezTo>
                    <a:cubicBezTo>
                      <a:pt x="12514" y="391"/>
                      <a:pt x="12196" y="332"/>
                      <a:pt x="11877" y="284"/>
                    </a:cubicBezTo>
                    <a:cubicBezTo>
                      <a:pt x="11624" y="562"/>
                      <a:pt x="11278" y="767"/>
                      <a:pt x="10884" y="774"/>
                    </a:cubicBezTo>
                    <a:lnTo>
                      <a:pt x="10853" y="774"/>
                    </a:lnTo>
                    <a:cubicBezTo>
                      <a:pt x="10230" y="774"/>
                      <a:pt x="9719" y="446"/>
                      <a:pt x="9431" y="65"/>
                    </a:cubicBezTo>
                    <a:cubicBezTo>
                      <a:pt x="8825" y="38"/>
                      <a:pt x="8219" y="27"/>
                      <a:pt x="7613" y="21"/>
                    </a:cubicBezTo>
                    <a:close/>
                  </a:path>
                </a:pathLst>
              </a:custGeom>
              <a:solidFill>
                <a:srgbClr val="F9C8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p:nvPr/>
            </p:nvSpPr>
            <p:spPr>
              <a:xfrm>
                <a:off x="1809137" y="1021539"/>
                <a:ext cx="73247" cy="179682"/>
              </a:xfrm>
              <a:custGeom>
                <a:rect b="b" l="l" r="r" t="t"/>
                <a:pathLst>
                  <a:path extrusionOk="0" h="3557" w="1450">
                    <a:moveTo>
                      <a:pt x="0" y="1"/>
                    </a:moveTo>
                    <a:cubicBezTo>
                      <a:pt x="312" y="334"/>
                      <a:pt x="528" y="704"/>
                      <a:pt x="665" y="1005"/>
                    </a:cubicBezTo>
                    <a:cubicBezTo>
                      <a:pt x="915" y="1550"/>
                      <a:pt x="1083" y="2193"/>
                      <a:pt x="1189" y="3033"/>
                    </a:cubicBezTo>
                    <a:cubicBezTo>
                      <a:pt x="1207" y="3194"/>
                      <a:pt x="1223" y="3355"/>
                      <a:pt x="1240" y="3515"/>
                    </a:cubicBezTo>
                    <a:cubicBezTo>
                      <a:pt x="1313" y="3519"/>
                      <a:pt x="1381" y="3536"/>
                      <a:pt x="1449" y="3556"/>
                    </a:cubicBezTo>
                    <a:cubicBezTo>
                      <a:pt x="1433" y="3372"/>
                      <a:pt x="1412" y="3191"/>
                      <a:pt x="1392" y="3009"/>
                    </a:cubicBezTo>
                    <a:cubicBezTo>
                      <a:pt x="1323" y="2467"/>
                      <a:pt x="1193" y="1659"/>
                      <a:pt x="850" y="919"/>
                    </a:cubicBezTo>
                    <a:cubicBezTo>
                      <a:pt x="723" y="645"/>
                      <a:pt x="538" y="313"/>
                      <a:pt x="271" y="1"/>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2"/>
              <p:cNvSpPr/>
              <p:nvPr/>
            </p:nvSpPr>
            <p:spPr>
              <a:xfrm>
                <a:off x="1592827" y="1164146"/>
                <a:ext cx="156142" cy="112042"/>
              </a:xfrm>
              <a:custGeom>
                <a:rect b="b" l="l" r="r" t="t"/>
                <a:pathLst>
                  <a:path extrusionOk="0" h="2218" w="3091">
                    <a:moveTo>
                      <a:pt x="1182" y="1"/>
                    </a:moveTo>
                    <a:cubicBezTo>
                      <a:pt x="843" y="8"/>
                      <a:pt x="490" y="83"/>
                      <a:pt x="154" y="203"/>
                    </a:cubicBezTo>
                    <a:cubicBezTo>
                      <a:pt x="66" y="364"/>
                      <a:pt x="17" y="535"/>
                      <a:pt x="11" y="703"/>
                    </a:cubicBezTo>
                    <a:cubicBezTo>
                      <a:pt x="1" y="1035"/>
                      <a:pt x="192" y="1460"/>
                      <a:pt x="504" y="1778"/>
                    </a:cubicBezTo>
                    <a:cubicBezTo>
                      <a:pt x="754" y="2028"/>
                      <a:pt x="1083" y="2210"/>
                      <a:pt x="1449" y="2217"/>
                    </a:cubicBezTo>
                    <a:lnTo>
                      <a:pt x="1481" y="2217"/>
                    </a:lnTo>
                    <a:cubicBezTo>
                      <a:pt x="2128" y="2217"/>
                      <a:pt x="2652" y="1861"/>
                      <a:pt x="2933" y="1467"/>
                    </a:cubicBezTo>
                    <a:cubicBezTo>
                      <a:pt x="2997" y="1375"/>
                      <a:pt x="3049" y="1282"/>
                      <a:pt x="3090" y="1190"/>
                    </a:cubicBezTo>
                    <a:cubicBezTo>
                      <a:pt x="3022" y="1173"/>
                      <a:pt x="2964" y="1124"/>
                      <a:pt x="2923" y="1042"/>
                    </a:cubicBezTo>
                    <a:cubicBezTo>
                      <a:pt x="2803" y="792"/>
                      <a:pt x="2652" y="590"/>
                      <a:pt x="2480" y="439"/>
                    </a:cubicBezTo>
                    <a:lnTo>
                      <a:pt x="2480" y="439"/>
                    </a:lnTo>
                    <a:cubicBezTo>
                      <a:pt x="2563" y="621"/>
                      <a:pt x="2586" y="830"/>
                      <a:pt x="2532" y="1039"/>
                    </a:cubicBezTo>
                    <a:cubicBezTo>
                      <a:pt x="2429" y="1464"/>
                      <a:pt x="2049" y="1745"/>
                      <a:pt x="1631" y="1745"/>
                    </a:cubicBezTo>
                    <a:cubicBezTo>
                      <a:pt x="1555" y="1745"/>
                      <a:pt x="1481" y="1737"/>
                      <a:pt x="1405" y="1717"/>
                    </a:cubicBezTo>
                    <a:cubicBezTo>
                      <a:pt x="908" y="1593"/>
                      <a:pt x="603" y="1087"/>
                      <a:pt x="727" y="590"/>
                    </a:cubicBezTo>
                    <a:cubicBezTo>
                      <a:pt x="795" y="327"/>
                      <a:pt x="963" y="121"/>
                      <a:pt x="1182"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2"/>
              <p:cNvSpPr/>
              <p:nvPr/>
            </p:nvSpPr>
            <p:spPr>
              <a:xfrm>
                <a:off x="1623289" y="1163994"/>
                <a:ext cx="100222" cy="88300"/>
              </a:xfrm>
              <a:custGeom>
                <a:rect b="b" l="l" r="r" t="t"/>
                <a:pathLst>
                  <a:path extrusionOk="0" h="1748" w="1984">
                    <a:moveTo>
                      <a:pt x="641" y="1"/>
                    </a:moveTo>
                    <a:cubicBezTo>
                      <a:pt x="620" y="1"/>
                      <a:pt x="600" y="1"/>
                      <a:pt x="579" y="4"/>
                    </a:cubicBezTo>
                    <a:cubicBezTo>
                      <a:pt x="360" y="124"/>
                      <a:pt x="192" y="330"/>
                      <a:pt x="124" y="593"/>
                    </a:cubicBezTo>
                    <a:cubicBezTo>
                      <a:pt x="0" y="1090"/>
                      <a:pt x="305" y="1596"/>
                      <a:pt x="802" y="1720"/>
                    </a:cubicBezTo>
                    <a:cubicBezTo>
                      <a:pt x="878" y="1740"/>
                      <a:pt x="952" y="1748"/>
                      <a:pt x="1028" y="1748"/>
                    </a:cubicBezTo>
                    <a:cubicBezTo>
                      <a:pt x="1446" y="1748"/>
                      <a:pt x="1826" y="1467"/>
                      <a:pt x="1929" y="1042"/>
                    </a:cubicBezTo>
                    <a:cubicBezTo>
                      <a:pt x="1983" y="833"/>
                      <a:pt x="1960" y="624"/>
                      <a:pt x="1877" y="442"/>
                    </a:cubicBezTo>
                    <a:cubicBezTo>
                      <a:pt x="1531" y="127"/>
                      <a:pt x="1100" y="1"/>
                      <a:pt x="641" y="1"/>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2"/>
              <p:cNvSpPr/>
              <p:nvPr/>
            </p:nvSpPr>
            <p:spPr>
              <a:xfrm>
                <a:off x="1525995" y="1133887"/>
                <a:ext cx="247018" cy="90876"/>
              </a:xfrm>
              <a:custGeom>
                <a:rect b="b" l="l" r="r" t="t"/>
                <a:pathLst>
                  <a:path extrusionOk="0" h="1799" w="4890">
                    <a:moveTo>
                      <a:pt x="2578" y="1"/>
                    </a:moveTo>
                    <a:cubicBezTo>
                      <a:pt x="1786" y="1"/>
                      <a:pt x="950" y="288"/>
                      <a:pt x="279" y="706"/>
                    </a:cubicBezTo>
                    <a:cubicBezTo>
                      <a:pt x="1" y="884"/>
                      <a:pt x="173" y="1285"/>
                      <a:pt x="433" y="1285"/>
                    </a:cubicBezTo>
                    <a:cubicBezTo>
                      <a:pt x="481" y="1285"/>
                      <a:pt x="535" y="1268"/>
                      <a:pt x="587" y="1237"/>
                    </a:cubicBezTo>
                    <a:cubicBezTo>
                      <a:pt x="858" y="1065"/>
                      <a:pt x="1163" y="915"/>
                      <a:pt x="1477" y="802"/>
                    </a:cubicBezTo>
                    <a:cubicBezTo>
                      <a:pt x="1813" y="682"/>
                      <a:pt x="2166" y="607"/>
                      <a:pt x="2505" y="600"/>
                    </a:cubicBezTo>
                    <a:cubicBezTo>
                      <a:pt x="2526" y="597"/>
                      <a:pt x="2546" y="597"/>
                      <a:pt x="2567" y="597"/>
                    </a:cubicBezTo>
                    <a:cubicBezTo>
                      <a:pt x="3026" y="597"/>
                      <a:pt x="3457" y="723"/>
                      <a:pt x="3803" y="1038"/>
                    </a:cubicBezTo>
                    <a:cubicBezTo>
                      <a:pt x="3975" y="1189"/>
                      <a:pt x="4126" y="1391"/>
                      <a:pt x="4246" y="1641"/>
                    </a:cubicBezTo>
                    <a:cubicBezTo>
                      <a:pt x="4287" y="1723"/>
                      <a:pt x="4345" y="1772"/>
                      <a:pt x="4413" y="1789"/>
                    </a:cubicBezTo>
                    <a:cubicBezTo>
                      <a:pt x="4434" y="1795"/>
                      <a:pt x="4454" y="1799"/>
                      <a:pt x="4478" y="1799"/>
                    </a:cubicBezTo>
                    <a:cubicBezTo>
                      <a:pt x="4677" y="1799"/>
                      <a:pt x="4889" y="1576"/>
                      <a:pt x="4773" y="1332"/>
                    </a:cubicBezTo>
                    <a:cubicBezTo>
                      <a:pt x="4307" y="371"/>
                      <a:pt x="3471" y="1"/>
                      <a:pt x="2578" y="1"/>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2"/>
              <p:cNvSpPr/>
              <p:nvPr/>
            </p:nvSpPr>
            <p:spPr>
              <a:xfrm>
                <a:off x="1994127" y="1164146"/>
                <a:ext cx="155940" cy="112042"/>
              </a:xfrm>
              <a:custGeom>
                <a:rect b="b" l="l" r="r" t="t"/>
                <a:pathLst>
                  <a:path extrusionOk="0" h="2218" w="3087">
                    <a:moveTo>
                      <a:pt x="1844" y="1"/>
                    </a:moveTo>
                    <a:cubicBezTo>
                      <a:pt x="2094" y="114"/>
                      <a:pt x="2288" y="336"/>
                      <a:pt x="2361" y="624"/>
                    </a:cubicBezTo>
                    <a:cubicBezTo>
                      <a:pt x="2487" y="1121"/>
                      <a:pt x="2182" y="1628"/>
                      <a:pt x="1686" y="1751"/>
                    </a:cubicBezTo>
                    <a:cubicBezTo>
                      <a:pt x="1610" y="1769"/>
                      <a:pt x="1535" y="1778"/>
                      <a:pt x="1460" y="1778"/>
                    </a:cubicBezTo>
                    <a:cubicBezTo>
                      <a:pt x="1042" y="1778"/>
                      <a:pt x="661" y="1498"/>
                      <a:pt x="559" y="1073"/>
                    </a:cubicBezTo>
                    <a:cubicBezTo>
                      <a:pt x="500" y="840"/>
                      <a:pt x="535" y="607"/>
                      <a:pt x="638" y="412"/>
                    </a:cubicBezTo>
                    <a:lnTo>
                      <a:pt x="638" y="412"/>
                    </a:lnTo>
                    <a:cubicBezTo>
                      <a:pt x="456" y="569"/>
                      <a:pt x="295" y="775"/>
                      <a:pt x="165" y="1042"/>
                    </a:cubicBezTo>
                    <a:cubicBezTo>
                      <a:pt x="124" y="1124"/>
                      <a:pt x="65" y="1173"/>
                      <a:pt x="0" y="1190"/>
                    </a:cubicBezTo>
                    <a:cubicBezTo>
                      <a:pt x="41" y="1296"/>
                      <a:pt x="106" y="1402"/>
                      <a:pt x="185" y="1508"/>
                    </a:cubicBezTo>
                    <a:cubicBezTo>
                      <a:pt x="473" y="1889"/>
                      <a:pt x="984" y="2217"/>
                      <a:pt x="1607" y="2217"/>
                    </a:cubicBezTo>
                    <a:lnTo>
                      <a:pt x="1638" y="2217"/>
                    </a:lnTo>
                    <a:cubicBezTo>
                      <a:pt x="2032" y="2210"/>
                      <a:pt x="2378" y="2005"/>
                      <a:pt x="2631" y="1727"/>
                    </a:cubicBezTo>
                    <a:cubicBezTo>
                      <a:pt x="2916" y="1419"/>
                      <a:pt x="3087" y="1018"/>
                      <a:pt x="3077" y="703"/>
                    </a:cubicBezTo>
                    <a:cubicBezTo>
                      <a:pt x="3069" y="535"/>
                      <a:pt x="3025" y="364"/>
                      <a:pt x="2936" y="206"/>
                    </a:cubicBezTo>
                    <a:cubicBezTo>
                      <a:pt x="2576" y="80"/>
                      <a:pt x="2203" y="1"/>
                      <a:pt x="1844" y="1"/>
                    </a:cubicBezTo>
                    <a:close/>
                  </a:path>
                </a:pathLst>
              </a:custGeom>
              <a:solidFill>
                <a:srgbClr val="FFF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2"/>
              <p:cNvSpPr/>
              <p:nvPr/>
            </p:nvSpPr>
            <p:spPr>
              <a:xfrm>
                <a:off x="2019385" y="1164146"/>
                <a:ext cx="100424" cy="89866"/>
              </a:xfrm>
              <a:custGeom>
                <a:rect b="b" l="l" r="r" t="t"/>
                <a:pathLst>
                  <a:path extrusionOk="0" h="1779" w="1988">
                    <a:moveTo>
                      <a:pt x="1344" y="1"/>
                    </a:moveTo>
                    <a:cubicBezTo>
                      <a:pt x="898" y="1"/>
                      <a:pt x="480" y="121"/>
                      <a:pt x="138" y="412"/>
                    </a:cubicBezTo>
                    <a:cubicBezTo>
                      <a:pt x="35" y="607"/>
                      <a:pt x="0" y="840"/>
                      <a:pt x="59" y="1073"/>
                    </a:cubicBezTo>
                    <a:cubicBezTo>
                      <a:pt x="161" y="1498"/>
                      <a:pt x="542" y="1778"/>
                      <a:pt x="960" y="1778"/>
                    </a:cubicBezTo>
                    <a:cubicBezTo>
                      <a:pt x="1035" y="1778"/>
                      <a:pt x="1110" y="1769"/>
                      <a:pt x="1186" y="1751"/>
                    </a:cubicBezTo>
                    <a:cubicBezTo>
                      <a:pt x="1682" y="1628"/>
                      <a:pt x="1987" y="1121"/>
                      <a:pt x="1861" y="624"/>
                    </a:cubicBezTo>
                    <a:cubicBezTo>
                      <a:pt x="1788" y="336"/>
                      <a:pt x="1594" y="114"/>
                      <a:pt x="1344" y="1"/>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2"/>
              <p:cNvSpPr/>
              <p:nvPr/>
            </p:nvSpPr>
            <p:spPr>
              <a:xfrm>
                <a:off x="1969930" y="1133887"/>
                <a:ext cx="240906" cy="90876"/>
              </a:xfrm>
              <a:custGeom>
                <a:rect b="b" l="l" r="r" t="t"/>
                <a:pathLst>
                  <a:path extrusionOk="0" h="1799" w="4769">
                    <a:moveTo>
                      <a:pt x="2312" y="1"/>
                    </a:moveTo>
                    <a:cubicBezTo>
                      <a:pt x="1418" y="1"/>
                      <a:pt x="582" y="371"/>
                      <a:pt x="116" y="1332"/>
                    </a:cubicBezTo>
                    <a:cubicBezTo>
                      <a:pt x="0" y="1576"/>
                      <a:pt x="212" y="1799"/>
                      <a:pt x="411" y="1799"/>
                    </a:cubicBezTo>
                    <a:cubicBezTo>
                      <a:pt x="435" y="1799"/>
                      <a:pt x="456" y="1795"/>
                      <a:pt x="479" y="1789"/>
                    </a:cubicBezTo>
                    <a:cubicBezTo>
                      <a:pt x="544" y="1772"/>
                      <a:pt x="603" y="1723"/>
                      <a:pt x="644" y="1641"/>
                    </a:cubicBezTo>
                    <a:cubicBezTo>
                      <a:pt x="774" y="1374"/>
                      <a:pt x="935" y="1168"/>
                      <a:pt x="1117" y="1011"/>
                    </a:cubicBezTo>
                    <a:cubicBezTo>
                      <a:pt x="1459" y="720"/>
                      <a:pt x="1877" y="600"/>
                      <a:pt x="2323" y="600"/>
                    </a:cubicBezTo>
                    <a:cubicBezTo>
                      <a:pt x="2682" y="600"/>
                      <a:pt x="3055" y="679"/>
                      <a:pt x="3415" y="805"/>
                    </a:cubicBezTo>
                    <a:cubicBezTo>
                      <a:pt x="3730" y="915"/>
                      <a:pt x="4032" y="1065"/>
                      <a:pt x="4302" y="1237"/>
                    </a:cubicBezTo>
                    <a:cubicBezTo>
                      <a:pt x="4357" y="1268"/>
                      <a:pt x="4408" y="1285"/>
                      <a:pt x="4460" y="1285"/>
                    </a:cubicBezTo>
                    <a:cubicBezTo>
                      <a:pt x="4491" y="1285"/>
                      <a:pt x="4522" y="1278"/>
                      <a:pt x="4552" y="1268"/>
                    </a:cubicBezTo>
                    <a:cubicBezTo>
                      <a:pt x="4652" y="1226"/>
                      <a:pt x="4727" y="1131"/>
                      <a:pt x="4748" y="1021"/>
                    </a:cubicBezTo>
                    <a:cubicBezTo>
                      <a:pt x="4769" y="926"/>
                      <a:pt x="4745" y="823"/>
                      <a:pt x="4662" y="744"/>
                    </a:cubicBezTo>
                    <a:cubicBezTo>
                      <a:pt x="4645" y="730"/>
                      <a:pt x="4628" y="720"/>
                      <a:pt x="4611" y="706"/>
                    </a:cubicBezTo>
                    <a:cubicBezTo>
                      <a:pt x="4532" y="658"/>
                      <a:pt x="4453" y="613"/>
                      <a:pt x="4371" y="569"/>
                    </a:cubicBezTo>
                    <a:cubicBezTo>
                      <a:pt x="3747" y="227"/>
                      <a:pt x="3011" y="1"/>
                      <a:pt x="2312" y="1"/>
                    </a:cubicBezTo>
                    <a:close/>
                  </a:path>
                </a:pathLst>
              </a:custGeom>
              <a:solidFill>
                <a:srgbClr val="979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2"/>
              <p:cNvSpPr/>
              <p:nvPr/>
            </p:nvSpPr>
            <p:spPr>
              <a:xfrm>
                <a:off x="2328139" y="3065773"/>
                <a:ext cx="136896" cy="700390"/>
              </a:xfrm>
              <a:custGeom>
                <a:rect b="b" l="l" r="r" t="t"/>
                <a:pathLst>
                  <a:path extrusionOk="0" h="13865" w="2710">
                    <a:moveTo>
                      <a:pt x="2607" y="1"/>
                    </a:moveTo>
                    <a:cubicBezTo>
                      <a:pt x="2552" y="4842"/>
                      <a:pt x="2418" y="12131"/>
                      <a:pt x="2278" y="12474"/>
                    </a:cubicBezTo>
                    <a:cubicBezTo>
                      <a:pt x="1918" y="12731"/>
                      <a:pt x="1182" y="13255"/>
                      <a:pt x="0" y="13772"/>
                    </a:cubicBezTo>
                    <a:lnTo>
                      <a:pt x="41" y="13865"/>
                    </a:lnTo>
                    <a:cubicBezTo>
                      <a:pt x="1240" y="13340"/>
                      <a:pt x="1986" y="12809"/>
                      <a:pt x="2343" y="12553"/>
                    </a:cubicBezTo>
                    <a:cubicBezTo>
                      <a:pt x="2552" y="12406"/>
                      <a:pt x="2675" y="2910"/>
                      <a:pt x="2710" y="1"/>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 name="Google Shape;813;p52"/>
            <p:cNvSpPr/>
            <p:nvPr/>
          </p:nvSpPr>
          <p:spPr>
            <a:xfrm>
              <a:off x="8289475" y="1862450"/>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2"/>
            <p:cNvSpPr/>
            <p:nvPr/>
          </p:nvSpPr>
          <p:spPr>
            <a:xfrm>
              <a:off x="9005675" y="1862450"/>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52"/>
          <p:cNvSpPr txBox="1"/>
          <p:nvPr>
            <p:ph idx="1" type="subTitle"/>
          </p:nvPr>
        </p:nvSpPr>
        <p:spPr>
          <a:xfrm>
            <a:off x="4813218" y="1942050"/>
            <a:ext cx="2872500" cy="3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Mitigating Antibiotic Resistance</a:t>
            </a:r>
            <a:endParaRPr/>
          </a:p>
        </p:txBody>
      </p:sp>
      <p:sp>
        <p:nvSpPr>
          <p:cNvPr id="816" name="Google Shape;816;p52"/>
          <p:cNvSpPr txBox="1"/>
          <p:nvPr>
            <p:ph type="ctrTitle"/>
          </p:nvPr>
        </p:nvSpPr>
        <p:spPr>
          <a:xfrm>
            <a:off x="3725175" y="1648925"/>
            <a:ext cx="5048700" cy="4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UFlorida iGEM 2021</a:t>
            </a:r>
            <a:endParaRPr>
              <a:latin typeface="Anton"/>
              <a:ea typeface="Anton"/>
              <a:cs typeface="Anton"/>
              <a:sym typeface="Ant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3" name="Shape 923"/>
        <p:cNvGrpSpPr/>
        <p:nvPr/>
      </p:nvGrpSpPr>
      <p:grpSpPr>
        <a:xfrm>
          <a:off x="0" y="0"/>
          <a:ext cx="0" cy="0"/>
          <a:chOff x="0" y="0"/>
          <a:chExt cx="0" cy="0"/>
        </a:xfrm>
      </p:grpSpPr>
      <p:sp>
        <p:nvSpPr>
          <p:cNvPr id="924" name="Google Shape;924;p61"/>
          <p:cNvSpPr txBox="1"/>
          <p:nvPr>
            <p:ph type="ctrTitle"/>
          </p:nvPr>
        </p:nvSpPr>
        <p:spPr>
          <a:xfrm>
            <a:off x="3233963" y="1783477"/>
            <a:ext cx="3992700" cy="4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WIKI</a:t>
            </a:r>
            <a:endParaRPr>
              <a:solidFill>
                <a:schemeClr val="lt1"/>
              </a:solidFill>
            </a:endParaRPr>
          </a:p>
        </p:txBody>
      </p:sp>
      <p:pic>
        <p:nvPicPr>
          <p:cNvPr id="925" name="Google Shape;925;p61"/>
          <p:cNvPicPr preferRelativeResize="0"/>
          <p:nvPr/>
        </p:nvPicPr>
        <p:blipFill>
          <a:blip r:embed="rId3">
            <a:alphaModFix/>
          </a:blip>
          <a:stretch>
            <a:fillRect/>
          </a:stretch>
        </p:blipFill>
        <p:spPr>
          <a:xfrm>
            <a:off x="445175" y="749150"/>
            <a:ext cx="8127826" cy="3892325"/>
          </a:xfrm>
          <a:prstGeom prst="rect">
            <a:avLst/>
          </a:prstGeom>
          <a:noFill/>
          <a:ln>
            <a:noFill/>
          </a:ln>
        </p:spPr>
      </p:pic>
      <p:pic>
        <p:nvPicPr>
          <p:cNvPr id="926" name="Google Shape;926;p61"/>
          <p:cNvPicPr preferRelativeResize="0"/>
          <p:nvPr/>
        </p:nvPicPr>
        <p:blipFill>
          <a:blip r:embed="rId4">
            <a:alphaModFix/>
          </a:blip>
          <a:stretch>
            <a:fillRect/>
          </a:stretch>
        </p:blipFill>
        <p:spPr>
          <a:xfrm>
            <a:off x="341525" y="397825"/>
            <a:ext cx="8347149" cy="399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grpSp>
        <p:nvGrpSpPr>
          <p:cNvPr id="931" name="Google Shape;931;p62"/>
          <p:cNvGrpSpPr/>
          <p:nvPr/>
        </p:nvGrpSpPr>
        <p:grpSpPr>
          <a:xfrm>
            <a:off x="6988750" y="560250"/>
            <a:ext cx="1208397" cy="1202999"/>
            <a:chOff x="6988750" y="560250"/>
            <a:chExt cx="1208397" cy="1202999"/>
          </a:xfrm>
        </p:grpSpPr>
        <p:sp>
          <p:nvSpPr>
            <p:cNvPr id="932" name="Google Shape;932;p62"/>
            <p:cNvSpPr/>
            <p:nvPr/>
          </p:nvSpPr>
          <p:spPr>
            <a:xfrm>
              <a:off x="7013766" y="874594"/>
              <a:ext cx="665541" cy="576276"/>
            </a:xfrm>
            <a:custGeom>
              <a:rect b="b" l="l" r="r" t="t"/>
              <a:pathLst>
                <a:path extrusionOk="0" h="8754" w="10110">
                  <a:moveTo>
                    <a:pt x="7465" y="203"/>
                  </a:moveTo>
                  <a:lnTo>
                    <a:pt x="9874" y="4376"/>
                  </a:lnTo>
                  <a:lnTo>
                    <a:pt x="7465" y="8548"/>
                  </a:lnTo>
                  <a:lnTo>
                    <a:pt x="2645" y="8548"/>
                  </a:lnTo>
                  <a:lnTo>
                    <a:pt x="237" y="4376"/>
                  </a:lnTo>
                  <a:lnTo>
                    <a:pt x="2645" y="203"/>
                  </a:lnTo>
                  <a:close/>
                  <a:moveTo>
                    <a:pt x="2529" y="1"/>
                  </a:moveTo>
                  <a:lnTo>
                    <a:pt x="0" y="4376"/>
                  </a:lnTo>
                  <a:lnTo>
                    <a:pt x="2498" y="8703"/>
                  </a:lnTo>
                  <a:lnTo>
                    <a:pt x="2529" y="8754"/>
                  </a:lnTo>
                  <a:lnTo>
                    <a:pt x="7582" y="8754"/>
                  </a:lnTo>
                  <a:lnTo>
                    <a:pt x="10110" y="4376"/>
                  </a:lnTo>
                  <a:lnTo>
                    <a:pt x="7613" y="53"/>
                  </a:lnTo>
                  <a:lnTo>
                    <a:pt x="75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2"/>
            <p:cNvSpPr/>
            <p:nvPr/>
          </p:nvSpPr>
          <p:spPr>
            <a:xfrm>
              <a:off x="7498415" y="591388"/>
              <a:ext cx="665541" cy="576276"/>
            </a:xfrm>
            <a:custGeom>
              <a:rect b="b" l="l" r="r" t="t"/>
              <a:pathLst>
                <a:path extrusionOk="0" h="8754" w="10110">
                  <a:moveTo>
                    <a:pt x="7465" y="206"/>
                  </a:moveTo>
                  <a:lnTo>
                    <a:pt x="9873" y="4379"/>
                  </a:lnTo>
                  <a:lnTo>
                    <a:pt x="7465" y="8551"/>
                  </a:lnTo>
                  <a:lnTo>
                    <a:pt x="2645" y="8551"/>
                  </a:lnTo>
                  <a:lnTo>
                    <a:pt x="237" y="4379"/>
                  </a:lnTo>
                  <a:lnTo>
                    <a:pt x="2645" y="206"/>
                  </a:lnTo>
                  <a:close/>
                  <a:moveTo>
                    <a:pt x="2528" y="1"/>
                  </a:moveTo>
                  <a:lnTo>
                    <a:pt x="0" y="4379"/>
                  </a:lnTo>
                  <a:lnTo>
                    <a:pt x="2498" y="8701"/>
                  </a:lnTo>
                  <a:lnTo>
                    <a:pt x="2528" y="8753"/>
                  </a:lnTo>
                  <a:lnTo>
                    <a:pt x="7581" y="8753"/>
                  </a:lnTo>
                  <a:lnTo>
                    <a:pt x="10109" y="4379"/>
                  </a:lnTo>
                  <a:lnTo>
                    <a:pt x="7612" y="52"/>
                  </a:lnTo>
                  <a:lnTo>
                    <a:pt x="758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2"/>
            <p:cNvSpPr/>
            <p:nvPr/>
          </p:nvSpPr>
          <p:spPr>
            <a:xfrm>
              <a:off x="7500851" y="1155628"/>
              <a:ext cx="665344" cy="576276"/>
            </a:xfrm>
            <a:custGeom>
              <a:rect b="b" l="l" r="r" t="t"/>
              <a:pathLst>
                <a:path extrusionOk="0" h="8754" w="10107">
                  <a:moveTo>
                    <a:pt x="7462" y="203"/>
                  </a:moveTo>
                  <a:lnTo>
                    <a:pt x="9874" y="4375"/>
                  </a:lnTo>
                  <a:lnTo>
                    <a:pt x="7462" y="8548"/>
                  </a:lnTo>
                  <a:lnTo>
                    <a:pt x="2646" y="8548"/>
                  </a:lnTo>
                  <a:lnTo>
                    <a:pt x="238" y="4375"/>
                  </a:lnTo>
                  <a:lnTo>
                    <a:pt x="2646" y="203"/>
                  </a:lnTo>
                  <a:close/>
                  <a:moveTo>
                    <a:pt x="2529" y="1"/>
                  </a:moveTo>
                  <a:lnTo>
                    <a:pt x="1" y="4375"/>
                  </a:lnTo>
                  <a:lnTo>
                    <a:pt x="2499" y="8701"/>
                  </a:lnTo>
                  <a:lnTo>
                    <a:pt x="2529" y="8753"/>
                  </a:lnTo>
                  <a:lnTo>
                    <a:pt x="7582" y="8753"/>
                  </a:lnTo>
                  <a:lnTo>
                    <a:pt x="10107" y="4375"/>
                  </a:lnTo>
                  <a:lnTo>
                    <a:pt x="7609" y="52"/>
                  </a:lnTo>
                  <a:lnTo>
                    <a:pt x="758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2"/>
            <p:cNvSpPr/>
            <p:nvPr/>
          </p:nvSpPr>
          <p:spPr>
            <a:xfrm>
              <a:off x="7160372" y="854779"/>
              <a:ext cx="52335" cy="52401"/>
            </a:xfrm>
            <a:custGeom>
              <a:rect b="b" l="l" r="r" t="t"/>
              <a:pathLst>
                <a:path extrusionOk="0" h="796" w="795">
                  <a:moveTo>
                    <a:pt x="398" y="1"/>
                  </a:moveTo>
                  <a:cubicBezTo>
                    <a:pt x="178" y="1"/>
                    <a:pt x="1" y="179"/>
                    <a:pt x="1" y="398"/>
                  </a:cubicBezTo>
                  <a:cubicBezTo>
                    <a:pt x="1" y="618"/>
                    <a:pt x="178" y="795"/>
                    <a:pt x="398" y="795"/>
                  </a:cubicBezTo>
                  <a:cubicBezTo>
                    <a:pt x="617" y="795"/>
                    <a:pt x="795" y="618"/>
                    <a:pt x="795" y="398"/>
                  </a:cubicBezTo>
                  <a:cubicBezTo>
                    <a:pt x="795" y="179"/>
                    <a:pt x="617" y="1"/>
                    <a:pt x="398"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2"/>
            <p:cNvSpPr/>
            <p:nvPr/>
          </p:nvSpPr>
          <p:spPr>
            <a:xfrm>
              <a:off x="7146877" y="841481"/>
              <a:ext cx="79193" cy="79193"/>
            </a:xfrm>
            <a:custGeom>
              <a:rect b="b" l="l" r="r" t="t"/>
              <a:pathLst>
                <a:path extrusionOk="0" h="1203" w="1203">
                  <a:moveTo>
                    <a:pt x="603" y="409"/>
                  </a:moveTo>
                  <a:cubicBezTo>
                    <a:pt x="709" y="409"/>
                    <a:pt x="794" y="494"/>
                    <a:pt x="794" y="600"/>
                  </a:cubicBezTo>
                  <a:cubicBezTo>
                    <a:pt x="794" y="706"/>
                    <a:pt x="709" y="796"/>
                    <a:pt x="603" y="796"/>
                  </a:cubicBezTo>
                  <a:cubicBezTo>
                    <a:pt x="497" y="796"/>
                    <a:pt x="407" y="706"/>
                    <a:pt x="407" y="600"/>
                  </a:cubicBezTo>
                  <a:cubicBezTo>
                    <a:pt x="407" y="494"/>
                    <a:pt x="497" y="409"/>
                    <a:pt x="603" y="409"/>
                  </a:cubicBezTo>
                  <a:close/>
                  <a:moveTo>
                    <a:pt x="603" y="1"/>
                  </a:moveTo>
                  <a:cubicBezTo>
                    <a:pt x="271" y="1"/>
                    <a:pt x="0" y="271"/>
                    <a:pt x="0" y="600"/>
                  </a:cubicBezTo>
                  <a:cubicBezTo>
                    <a:pt x="0" y="932"/>
                    <a:pt x="271" y="1203"/>
                    <a:pt x="603" y="1203"/>
                  </a:cubicBezTo>
                  <a:cubicBezTo>
                    <a:pt x="935" y="1203"/>
                    <a:pt x="1202" y="932"/>
                    <a:pt x="1202" y="600"/>
                  </a:cubicBezTo>
                  <a:cubicBezTo>
                    <a:pt x="1202" y="271"/>
                    <a:pt x="935" y="1"/>
                    <a:pt x="603"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2"/>
            <p:cNvSpPr/>
            <p:nvPr/>
          </p:nvSpPr>
          <p:spPr>
            <a:xfrm>
              <a:off x="7481299" y="854779"/>
              <a:ext cx="52335" cy="52401"/>
            </a:xfrm>
            <a:custGeom>
              <a:rect b="b" l="l" r="r" t="t"/>
              <a:pathLst>
                <a:path extrusionOk="0" h="796" w="795">
                  <a:moveTo>
                    <a:pt x="397" y="1"/>
                  </a:moveTo>
                  <a:cubicBezTo>
                    <a:pt x="178" y="1"/>
                    <a:pt x="0" y="179"/>
                    <a:pt x="0" y="398"/>
                  </a:cubicBezTo>
                  <a:cubicBezTo>
                    <a:pt x="0" y="618"/>
                    <a:pt x="178" y="795"/>
                    <a:pt x="397" y="795"/>
                  </a:cubicBezTo>
                  <a:cubicBezTo>
                    <a:pt x="617" y="795"/>
                    <a:pt x="794" y="618"/>
                    <a:pt x="794" y="398"/>
                  </a:cubicBezTo>
                  <a:cubicBezTo>
                    <a:pt x="794" y="179"/>
                    <a:pt x="617" y="1"/>
                    <a:pt x="397"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2"/>
            <p:cNvSpPr/>
            <p:nvPr/>
          </p:nvSpPr>
          <p:spPr>
            <a:xfrm>
              <a:off x="7467738" y="841481"/>
              <a:ext cx="79193" cy="79193"/>
            </a:xfrm>
            <a:custGeom>
              <a:rect b="b" l="l" r="r" t="t"/>
              <a:pathLst>
                <a:path extrusionOk="0" h="1203" w="1203">
                  <a:moveTo>
                    <a:pt x="603" y="409"/>
                  </a:moveTo>
                  <a:cubicBezTo>
                    <a:pt x="709" y="409"/>
                    <a:pt x="795" y="494"/>
                    <a:pt x="795" y="600"/>
                  </a:cubicBezTo>
                  <a:cubicBezTo>
                    <a:pt x="795" y="706"/>
                    <a:pt x="709" y="796"/>
                    <a:pt x="603" y="796"/>
                  </a:cubicBezTo>
                  <a:cubicBezTo>
                    <a:pt x="497" y="796"/>
                    <a:pt x="408" y="706"/>
                    <a:pt x="408" y="600"/>
                  </a:cubicBezTo>
                  <a:cubicBezTo>
                    <a:pt x="408" y="494"/>
                    <a:pt x="497" y="409"/>
                    <a:pt x="603" y="409"/>
                  </a:cubicBezTo>
                  <a:close/>
                  <a:moveTo>
                    <a:pt x="603" y="1"/>
                  </a:moveTo>
                  <a:cubicBezTo>
                    <a:pt x="271" y="1"/>
                    <a:pt x="1" y="271"/>
                    <a:pt x="1" y="600"/>
                  </a:cubicBezTo>
                  <a:cubicBezTo>
                    <a:pt x="1" y="932"/>
                    <a:pt x="271" y="1203"/>
                    <a:pt x="603" y="1203"/>
                  </a:cubicBezTo>
                  <a:cubicBezTo>
                    <a:pt x="935" y="1203"/>
                    <a:pt x="1203" y="932"/>
                    <a:pt x="1203" y="600"/>
                  </a:cubicBezTo>
                  <a:cubicBezTo>
                    <a:pt x="1203" y="271"/>
                    <a:pt x="935" y="1"/>
                    <a:pt x="603"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2"/>
            <p:cNvSpPr/>
            <p:nvPr/>
          </p:nvSpPr>
          <p:spPr>
            <a:xfrm>
              <a:off x="7642059" y="1135352"/>
              <a:ext cx="52401" cy="52401"/>
            </a:xfrm>
            <a:custGeom>
              <a:rect b="b" l="l" r="r" t="t"/>
              <a:pathLst>
                <a:path extrusionOk="0" h="796" w="796">
                  <a:moveTo>
                    <a:pt x="398" y="0"/>
                  </a:moveTo>
                  <a:cubicBezTo>
                    <a:pt x="178" y="0"/>
                    <a:pt x="1" y="179"/>
                    <a:pt x="1" y="397"/>
                  </a:cubicBezTo>
                  <a:cubicBezTo>
                    <a:pt x="1" y="617"/>
                    <a:pt x="178" y="795"/>
                    <a:pt x="398" y="795"/>
                  </a:cubicBezTo>
                  <a:cubicBezTo>
                    <a:pt x="617" y="795"/>
                    <a:pt x="795" y="617"/>
                    <a:pt x="795" y="397"/>
                  </a:cubicBezTo>
                  <a:cubicBezTo>
                    <a:pt x="795" y="179"/>
                    <a:pt x="617" y="0"/>
                    <a:pt x="398" y="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2"/>
            <p:cNvSpPr/>
            <p:nvPr/>
          </p:nvSpPr>
          <p:spPr>
            <a:xfrm>
              <a:off x="7628564" y="1121988"/>
              <a:ext cx="79193" cy="79259"/>
            </a:xfrm>
            <a:custGeom>
              <a:rect b="b" l="l" r="r" t="t"/>
              <a:pathLst>
                <a:path extrusionOk="0" h="1204" w="1203">
                  <a:moveTo>
                    <a:pt x="603" y="409"/>
                  </a:moveTo>
                  <a:cubicBezTo>
                    <a:pt x="709" y="409"/>
                    <a:pt x="795" y="494"/>
                    <a:pt x="795" y="600"/>
                  </a:cubicBezTo>
                  <a:cubicBezTo>
                    <a:pt x="795" y="707"/>
                    <a:pt x="709" y="796"/>
                    <a:pt x="603" y="796"/>
                  </a:cubicBezTo>
                  <a:cubicBezTo>
                    <a:pt x="494" y="796"/>
                    <a:pt x="407" y="707"/>
                    <a:pt x="407" y="600"/>
                  </a:cubicBezTo>
                  <a:cubicBezTo>
                    <a:pt x="407" y="494"/>
                    <a:pt x="494" y="409"/>
                    <a:pt x="603" y="409"/>
                  </a:cubicBezTo>
                  <a:close/>
                  <a:moveTo>
                    <a:pt x="603" y="1"/>
                  </a:moveTo>
                  <a:cubicBezTo>
                    <a:pt x="271" y="1"/>
                    <a:pt x="0" y="268"/>
                    <a:pt x="0" y="600"/>
                  </a:cubicBezTo>
                  <a:cubicBezTo>
                    <a:pt x="0" y="933"/>
                    <a:pt x="271" y="1204"/>
                    <a:pt x="603" y="1204"/>
                  </a:cubicBezTo>
                  <a:cubicBezTo>
                    <a:pt x="932" y="1204"/>
                    <a:pt x="1202" y="933"/>
                    <a:pt x="1202" y="600"/>
                  </a:cubicBezTo>
                  <a:cubicBezTo>
                    <a:pt x="1202" y="268"/>
                    <a:pt x="932" y="1"/>
                    <a:pt x="603"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2"/>
            <p:cNvSpPr/>
            <p:nvPr/>
          </p:nvSpPr>
          <p:spPr>
            <a:xfrm>
              <a:off x="7002311" y="1135352"/>
              <a:ext cx="52137" cy="52401"/>
            </a:xfrm>
            <a:custGeom>
              <a:rect b="b" l="l" r="r" t="t"/>
              <a:pathLst>
                <a:path extrusionOk="0" h="796" w="792">
                  <a:moveTo>
                    <a:pt x="397" y="0"/>
                  </a:moveTo>
                  <a:cubicBezTo>
                    <a:pt x="178" y="0"/>
                    <a:pt x="0" y="179"/>
                    <a:pt x="0" y="397"/>
                  </a:cubicBezTo>
                  <a:cubicBezTo>
                    <a:pt x="0" y="617"/>
                    <a:pt x="178" y="795"/>
                    <a:pt x="397" y="795"/>
                  </a:cubicBezTo>
                  <a:cubicBezTo>
                    <a:pt x="617" y="795"/>
                    <a:pt x="791" y="617"/>
                    <a:pt x="791" y="397"/>
                  </a:cubicBezTo>
                  <a:cubicBezTo>
                    <a:pt x="791" y="179"/>
                    <a:pt x="617" y="0"/>
                    <a:pt x="397" y="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2"/>
            <p:cNvSpPr/>
            <p:nvPr/>
          </p:nvSpPr>
          <p:spPr>
            <a:xfrm>
              <a:off x="6988750" y="1121988"/>
              <a:ext cx="79193" cy="79259"/>
            </a:xfrm>
            <a:custGeom>
              <a:rect b="b" l="l" r="r" t="t"/>
              <a:pathLst>
                <a:path extrusionOk="0" h="1204" w="1203">
                  <a:moveTo>
                    <a:pt x="603" y="409"/>
                  </a:moveTo>
                  <a:cubicBezTo>
                    <a:pt x="709" y="409"/>
                    <a:pt x="795" y="494"/>
                    <a:pt x="795" y="600"/>
                  </a:cubicBezTo>
                  <a:cubicBezTo>
                    <a:pt x="795" y="707"/>
                    <a:pt x="709" y="796"/>
                    <a:pt x="603" y="796"/>
                  </a:cubicBezTo>
                  <a:cubicBezTo>
                    <a:pt x="494" y="796"/>
                    <a:pt x="408" y="707"/>
                    <a:pt x="408" y="600"/>
                  </a:cubicBezTo>
                  <a:cubicBezTo>
                    <a:pt x="408" y="494"/>
                    <a:pt x="494" y="409"/>
                    <a:pt x="603" y="409"/>
                  </a:cubicBezTo>
                  <a:close/>
                  <a:moveTo>
                    <a:pt x="603" y="1"/>
                  </a:moveTo>
                  <a:cubicBezTo>
                    <a:pt x="271" y="1"/>
                    <a:pt x="1" y="268"/>
                    <a:pt x="1" y="600"/>
                  </a:cubicBezTo>
                  <a:cubicBezTo>
                    <a:pt x="1" y="933"/>
                    <a:pt x="271" y="1204"/>
                    <a:pt x="603" y="1204"/>
                  </a:cubicBezTo>
                  <a:cubicBezTo>
                    <a:pt x="932" y="1204"/>
                    <a:pt x="1203" y="933"/>
                    <a:pt x="1203" y="600"/>
                  </a:cubicBezTo>
                  <a:cubicBezTo>
                    <a:pt x="1203" y="268"/>
                    <a:pt x="932" y="1"/>
                    <a:pt x="603"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2"/>
            <p:cNvSpPr/>
            <p:nvPr/>
          </p:nvSpPr>
          <p:spPr>
            <a:xfrm>
              <a:off x="7481299" y="1412699"/>
              <a:ext cx="52335" cy="52401"/>
            </a:xfrm>
            <a:custGeom>
              <a:rect b="b" l="l" r="r" t="t"/>
              <a:pathLst>
                <a:path extrusionOk="0" h="796" w="795">
                  <a:moveTo>
                    <a:pt x="397" y="1"/>
                  </a:moveTo>
                  <a:cubicBezTo>
                    <a:pt x="178" y="1"/>
                    <a:pt x="0" y="179"/>
                    <a:pt x="0" y="398"/>
                  </a:cubicBezTo>
                  <a:cubicBezTo>
                    <a:pt x="0" y="617"/>
                    <a:pt x="178" y="796"/>
                    <a:pt x="397" y="796"/>
                  </a:cubicBezTo>
                  <a:cubicBezTo>
                    <a:pt x="617" y="796"/>
                    <a:pt x="794" y="617"/>
                    <a:pt x="794" y="398"/>
                  </a:cubicBezTo>
                  <a:cubicBezTo>
                    <a:pt x="794" y="179"/>
                    <a:pt x="617" y="1"/>
                    <a:pt x="397"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2"/>
            <p:cNvSpPr/>
            <p:nvPr/>
          </p:nvSpPr>
          <p:spPr>
            <a:xfrm>
              <a:off x="7467738" y="1399401"/>
              <a:ext cx="79193" cy="79259"/>
            </a:xfrm>
            <a:custGeom>
              <a:rect b="b" l="l" r="r" t="t"/>
              <a:pathLst>
                <a:path extrusionOk="0" h="1204" w="1203">
                  <a:moveTo>
                    <a:pt x="603" y="408"/>
                  </a:moveTo>
                  <a:cubicBezTo>
                    <a:pt x="709" y="408"/>
                    <a:pt x="795" y="494"/>
                    <a:pt x="795" y="600"/>
                  </a:cubicBezTo>
                  <a:cubicBezTo>
                    <a:pt x="795" y="707"/>
                    <a:pt x="709" y="796"/>
                    <a:pt x="603" y="796"/>
                  </a:cubicBezTo>
                  <a:cubicBezTo>
                    <a:pt x="497" y="796"/>
                    <a:pt x="408" y="707"/>
                    <a:pt x="408" y="600"/>
                  </a:cubicBezTo>
                  <a:cubicBezTo>
                    <a:pt x="408" y="494"/>
                    <a:pt x="497" y="408"/>
                    <a:pt x="603" y="408"/>
                  </a:cubicBezTo>
                  <a:close/>
                  <a:moveTo>
                    <a:pt x="603" y="1"/>
                  </a:moveTo>
                  <a:cubicBezTo>
                    <a:pt x="271" y="1"/>
                    <a:pt x="1" y="271"/>
                    <a:pt x="1" y="600"/>
                  </a:cubicBezTo>
                  <a:cubicBezTo>
                    <a:pt x="1" y="933"/>
                    <a:pt x="271" y="1203"/>
                    <a:pt x="603" y="1203"/>
                  </a:cubicBezTo>
                  <a:cubicBezTo>
                    <a:pt x="935" y="1203"/>
                    <a:pt x="1203" y="933"/>
                    <a:pt x="1203" y="600"/>
                  </a:cubicBezTo>
                  <a:cubicBezTo>
                    <a:pt x="1203" y="271"/>
                    <a:pt x="935" y="1"/>
                    <a:pt x="603"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2"/>
            <p:cNvSpPr/>
            <p:nvPr/>
          </p:nvSpPr>
          <p:spPr>
            <a:xfrm>
              <a:off x="7160372" y="1412699"/>
              <a:ext cx="52335" cy="52401"/>
            </a:xfrm>
            <a:custGeom>
              <a:rect b="b" l="l" r="r" t="t"/>
              <a:pathLst>
                <a:path extrusionOk="0" h="796" w="795">
                  <a:moveTo>
                    <a:pt x="398" y="1"/>
                  </a:moveTo>
                  <a:cubicBezTo>
                    <a:pt x="178" y="1"/>
                    <a:pt x="1" y="179"/>
                    <a:pt x="1" y="398"/>
                  </a:cubicBezTo>
                  <a:cubicBezTo>
                    <a:pt x="1" y="617"/>
                    <a:pt x="178" y="796"/>
                    <a:pt x="398" y="796"/>
                  </a:cubicBezTo>
                  <a:cubicBezTo>
                    <a:pt x="617" y="796"/>
                    <a:pt x="795" y="617"/>
                    <a:pt x="795" y="398"/>
                  </a:cubicBezTo>
                  <a:cubicBezTo>
                    <a:pt x="795" y="179"/>
                    <a:pt x="617" y="1"/>
                    <a:pt x="398"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2"/>
            <p:cNvSpPr/>
            <p:nvPr/>
          </p:nvSpPr>
          <p:spPr>
            <a:xfrm>
              <a:off x="7146877" y="1399401"/>
              <a:ext cx="79193" cy="79259"/>
            </a:xfrm>
            <a:custGeom>
              <a:rect b="b" l="l" r="r" t="t"/>
              <a:pathLst>
                <a:path extrusionOk="0" h="1204" w="1203">
                  <a:moveTo>
                    <a:pt x="603" y="408"/>
                  </a:moveTo>
                  <a:cubicBezTo>
                    <a:pt x="709" y="408"/>
                    <a:pt x="794" y="494"/>
                    <a:pt x="794" y="600"/>
                  </a:cubicBezTo>
                  <a:cubicBezTo>
                    <a:pt x="794" y="707"/>
                    <a:pt x="709" y="796"/>
                    <a:pt x="603" y="796"/>
                  </a:cubicBezTo>
                  <a:cubicBezTo>
                    <a:pt x="497" y="796"/>
                    <a:pt x="407" y="707"/>
                    <a:pt x="407" y="600"/>
                  </a:cubicBezTo>
                  <a:cubicBezTo>
                    <a:pt x="407" y="494"/>
                    <a:pt x="497" y="408"/>
                    <a:pt x="603" y="408"/>
                  </a:cubicBezTo>
                  <a:close/>
                  <a:moveTo>
                    <a:pt x="603" y="1"/>
                  </a:moveTo>
                  <a:cubicBezTo>
                    <a:pt x="271" y="1"/>
                    <a:pt x="0" y="271"/>
                    <a:pt x="0" y="600"/>
                  </a:cubicBezTo>
                  <a:cubicBezTo>
                    <a:pt x="0" y="933"/>
                    <a:pt x="271" y="1203"/>
                    <a:pt x="603" y="1203"/>
                  </a:cubicBezTo>
                  <a:cubicBezTo>
                    <a:pt x="935" y="1203"/>
                    <a:pt x="1202" y="933"/>
                    <a:pt x="1202" y="600"/>
                  </a:cubicBezTo>
                  <a:cubicBezTo>
                    <a:pt x="1202" y="271"/>
                    <a:pt x="935" y="1"/>
                    <a:pt x="603"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2"/>
            <p:cNvSpPr/>
            <p:nvPr/>
          </p:nvSpPr>
          <p:spPr>
            <a:xfrm>
              <a:off x="7644495" y="573614"/>
              <a:ext cx="52401" cy="52401"/>
            </a:xfrm>
            <a:custGeom>
              <a:rect b="b" l="l" r="r" t="t"/>
              <a:pathLst>
                <a:path extrusionOk="0" h="796" w="796">
                  <a:moveTo>
                    <a:pt x="399" y="0"/>
                  </a:moveTo>
                  <a:cubicBezTo>
                    <a:pt x="179" y="0"/>
                    <a:pt x="1" y="178"/>
                    <a:pt x="1" y="397"/>
                  </a:cubicBezTo>
                  <a:cubicBezTo>
                    <a:pt x="1" y="617"/>
                    <a:pt x="179" y="795"/>
                    <a:pt x="399" y="795"/>
                  </a:cubicBezTo>
                  <a:cubicBezTo>
                    <a:pt x="617" y="795"/>
                    <a:pt x="796" y="617"/>
                    <a:pt x="796" y="397"/>
                  </a:cubicBezTo>
                  <a:cubicBezTo>
                    <a:pt x="796" y="178"/>
                    <a:pt x="617" y="0"/>
                    <a:pt x="399" y="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2"/>
            <p:cNvSpPr/>
            <p:nvPr/>
          </p:nvSpPr>
          <p:spPr>
            <a:xfrm>
              <a:off x="7631263" y="560250"/>
              <a:ext cx="79193" cy="78996"/>
            </a:xfrm>
            <a:custGeom>
              <a:rect b="b" l="l" r="r" t="t"/>
              <a:pathLst>
                <a:path extrusionOk="0" h="1200" w="1203">
                  <a:moveTo>
                    <a:pt x="600" y="409"/>
                  </a:moveTo>
                  <a:cubicBezTo>
                    <a:pt x="706" y="409"/>
                    <a:pt x="795" y="494"/>
                    <a:pt x="795" y="600"/>
                  </a:cubicBezTo>
                  <a:cubicBezTo>
                    <a:pt x="795" y="706"/>
                    <a:pt x="706" y="793"/>
                    <a:pt x="600" y="793"/>
                  </a:cubicBezTo>
                  <a:cubicBezTo>
                    <a:pt x="494" y="793"/>
                    <a:pt x="407" y="706"/>
                    <a:pt x="407" y="600"/>
                  </a:cubicBezTo>
                  <a:cubicBezTo>
                    <a:pt x="407" y="494"/>
                    <a:pt x="494" y="409"/>
                    <a:pt x="600" y="409"/>
                  </a:cubicBezTo>
                  <a:close/>
                  <a:moveTo>
                    <a:pt x="600" y="1"/>
                  </a:moveTo>
                  <a:cubicBezTo>
                    <a:pt x="271" y="1"/>
                    <a:pt x="0" y="268"/>
                    <a:pt x="0" y="600"/>
                  </a:cubicBezTo>
                  <a:cubicBezTo>
                    <a:pt x="0" y="932"/>
                    <a:pt x="271" y="1200"/>
                    <a:pt x="600" y="1200"/>
                  </a:cubicBezTo>
                  <a:cubicBezTo>
                    <a:pt x="932" y="1200"/>
                    <a:pt x="1202" y="932"/>
                    <a:pt x="1202" y="600"/>
                  </a:cubicBezTo>
                  <a:cubicBezTo>
                    <a:pt x="1202" y="268"/>
                    <a:pt x="932" y="1"/>
                    <a:pt x="600"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2"/>
            <p:cNvSpPr/>
            <p:nvPr/>
          </p:nvSpPr>
          <p:spPr>
            <a:xfrm>
              <a:off x="7965488" y="573614"/>
              <a:ext cx="52335" cy="52401"/>
            </a:xfrm>
            <a:custGeom>
              <a:rect b="b" l="l" r="r" t="t"/>
              <a:pathLst>
                <a:path extrusionOk="0" h="796" w="795">
                  <a:moveTo>
                    <a:pt x="397" y="0"/>
                  </a:moveTo>
                  <a:cubicBezTo>
                    <a:pt x="178" y="0"/>
                    <a:pt x="0" y="178"/>
                    <a:pt x="0" y="397"/>
                  </a:cubicBezTo>
                  <a:cubicBezTo>
                    <a:pt x="0" y="617"/>
                    <a:pt x="178" y="795"/>
                    <a:pt x="397" y="795"/>
                  </a:cubicBezTo>
                  <a:cubicBezTo>
                    <a:pt x="617" y="795"/>
                    <a:pt x="794" y="617"/>
                    <a:pt x="794" y="397"/>
                  </a:cubicBezTo>
                  <a:cubicBezTo>
                    <a:pt x="794" y="178"/>
                    <a:pt x="617" y="0"/>
                    <a:pt x="397" y="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2"/>
            <p:cNvSpPr/>
            <p:nvPr/>
          </p:nvSpPr>
          <p:spPr>
            <a:xfrm>
              <a:off x="7952124" y="560250"/>
              <a:ext cx="79193" cy="78996"/>
            </a:xfrm>
            <a:custGeom>
              <a:rect b="b" l="l" r="r" t="t"/>
              <a:pathLst>
                <a:path extrusionOk="0" h="1200" w="1203">
                  <a:moveTo>
                    <a:pt x="600" y="409"/>
                  </a:moveTo>
                  <a:cubicBezTo>
                    <a:pt x="710" y="409"/>
                    <a:pt x="795" y="494"/>
                    <a:pt x="795" y="600"/>
                  </a:cubicBezTo>
                  <a:cubicBezTo>
                    <a:pt x="795" y="706"/>
                    <a:pt x="710" y="793"/>
                    <a:pt x="600" y="793"/>
                  </a:cubicBezTo>
                  <a:cubicBezTo>
                    <a:pt x="494" y="793"/>
                    <a:pt x="409" y="706"/>
                    <a:pt x="409" y="600"/>
                  </a:cubicBezTo>
                  <a:cubicBezTo>
                    <a:pt x="409" y="494"/>
                    <a:pt x="494" y="409"/>
                    <a:pt x="600" y="409"/>
                  </a:cubicBezTo>
                  <a:close/>
                  <a:moveTo>
                    <a:pt x="600" y="1"/>
                  </a:moveTo>
                  <a:cubicBezTo>
                    <a:pt x="271" y="1"/>
                    <a:pt x="1" y="268"/>
                    <a:pt x="1" y="600"/>
                  </a:cubicBezTo>
                  <a:cubicBezTo>
                    <a:pt x="1" y="932"/>
                    <a:pt x="271" y="1200"/>
                    <a:pt x="600" y="1200"/>
                  </a:cubicBezTo>
                  <a:cubicBezTo>
                    <a:pt x="932" y="1200"/>
                    <a:pt x="1203" y="932"/>
                    <a:pt x="1203" y="600"/>
                  </a:cubicBezTo>
                  <a:cubicBezTo>
                    <a:pt x="1203" y="268"/>
                    <a:pt x="932" y="1"/>
                    <a:pt x="600"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2"/>
            <p:cNvSpPr/>
            <p:nvPr/>
          </p:nvSpPr>
          <p:spPr>
            <a:xfrm>
              <a:off x="8126248" y="854121"/>
              <a:ext cx="52401" cy="52401"/>
            </a:xfrm>
            <a:custGeom>
              <a:rect b="b" l="l" r="r" t="t"/>
              <a:pathLst>
                <a:path extrusionOk="0" h="796" w="796">
                  <a:moveTo>
                    <a:pt x="398" y="0"/>
                  </a:moveTo>
                  <a:cubicBezTo>
                    <a:pt x="178" y="0"/>
                    <a:pt x="0" y="179"/>
                    <a:pt x="0" y="398"/>
                  </a:cubicBezTo>
                  <a:cubicBezTo>
                    <a:pt x="0" y="617"/>
                    <a:pt x="178" y="795"/>
                    <a:pt x="398" y="795"/>
                  </a:cubicBezTo>
                  <a:cubicBezTo>
                    <a:pt x="617" y="795"/>
                    <a:pt x="795" y="617"/>
                    <a:pt x="795" y="398"/>
                  </a:cubicBezTo>
                  <a:cubicBezTo>
                    <a:pt x="795" y="179"/>
                    <a:pt x="617" y="0"/>
                    <a:pt x="398" y="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2"/>
            <p:cNvSpPr/>
            <p:nvPr/>
          </p:nvSpPr>
          <p:spPr>
            <a:xfrm>
              <a:off x="8112950" y="840559"/>
              <a:ext cx="79193" cy="79259"/>
            </a:xfrm>
            <a:custGeom>
              <a:rect b="b" l="l" r="r" t="t"/>
              <a:pathLst>
                <a:path extrusionOk="0" h="1204" w="1203">
                  <a:moveTo>
                    <a:pt x="600" y="409"/>
                  </a:moveTo>
                  <a:cubicBezTo>
                    <a:pt x="706" y="409"/>
                    <a:pt x="795" y="497"/>
                    <a:pt x="795" y="604"/>
                  </a:cubicBezTo>
                  <a:cubicBezTo>
                    <a:pt x="795" y="710"/>
                    <a:pt x="706" y="796"/>
                    <a:pt x="600" y="796"/>
                  </a:cubicBezTo>
                  <a:cubicBezTo>
                    <a:pt x="494" y="796"/>
                    <a:pt x="408" y="710"/>
                    <a:pt x="408" y="604"/>
                  </a:cubicBezTo>
                  <a:cubicBezTo>
                    <a:pt x="408" y="497"/>
                    <a:pt x="494" y="409"/>
                    <a:pt x="600" y="409"/>
                  </a:cubicBezTo>
                  <a:close/>
                  <a:moveTo>
                    <a:pt x="600" y="1"/>
                  </a:moveTo>
                  <a:cubicBezTo>
                    <a:pt x="268" y="1"/>
                    <a:pt x="1" y="271"/>
                    <a:pt x="1" y="604"/>
                  </a:cubicBezTo>
                  <a:cubicBezTo>
                    <a:pt x="1" y="936"/>
                    <a:pt x="268" y="1204"/>
                    <a:pt x="600" y="1204"/>
                  </a:cubicBezTo>
                  <a:cubicBezTo>
                    <a:pt x="932" y="1204"/>
                    <a:pt x="1203" y="936"/>
                    <a:pt x="1203" y="604"/>
                  </a:cubicBezTo>
                  <a:cubicBezTo>
                    <a:pt x="1203" y="271"/>
                    <a:pt x="932" y="1"/>
                    <a:pt x="600"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2"/>
            <p:cNvSpPr/>
            <p:nvPr/>
          </p:nvSpPr>
          <p:spPr>
            <a:xfrm>
              <a:off x="7970623" y="1139631"/>
              <a:ext cx="52401" cy="52401"/>
            </a:xfrm>
            <a:custGeom>
              <a:rect b="b" l="l" r="r" t="t"/>
              <a:pathLst>
                <a:path extrusionOk="0" h="796" w="796">
                  <a:moveTo>
                    <a:pt x="398" y="0"/>
                  </a:moveTo>
                  <a:cubicBezTo>
                    <a:pt x="179" y="0"/>
                    <a:pt x="0" y="179"/>
                    <a:pt x="0" y="398"/>
                  </a:cubicBezTo>
                  <a:cubicBezTo>
                    <a:pt x="0" y="617"/>
                    <a:pt x="179" y="795"/>
                    <a:pt x="398" y="795"/>
                  </a:cubicBezTo>
                  <a:cubicBezTo>
                    <a:pt x="617" y="795"/>
                    <a:pt x="795" y="617"/>
                    <a:pt x="795" y="398"/>
                  </a:cubicBezTo>
                  <a:cubicBezTo>
                    <a:pt x="795" y="179"/>
                    <a:pt x="617" y="0"/>
                    <a:pt x="398" y="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2"/>
            <p:cNvSpPr/>
            <p:nvPr/>
          </p:nvSpPr>
          <p:spPr>
            <a:xfrm>
              <a:off x="7957325" y="1126069"/>
              <a:ext cx="79193" cy="79259"/>
            </a:xfrm>
            <a:custGeom>
              <a:rect b="b" l="l" r="r" t="t"/>
              <a:pathLst>
                <a:path extrusionOk="0" h="1204" w="1203">
                  <a:moveTo>
                    <a:pt x="600" y="408"/>
                  </a:moveTo>
                  <a:cubicBezTo>
                    <a:pt x="706" y="408"/>
                    <a:pt x="795" y="497"/>
                    <a:pt x="795" y="604"/>
                  </a:cubicBezTo>
                  <a:cubicBezTo>
                    <a:pt x="795" y="710"/>
                    <a:pt x="706" y="796"/>
                    <a:pt x="600" y="796"/>
                  </a:cubicBezTo>
                  <a:cubicBezTo>
                    <a:pt x="494" y="796"/>
                    <a:pt x="408" y="710"/>
                    <a:pt x="408" y="604"/>
                  </a:cubicBezTo>
                  <a:cubicBezTo>
                    <a:pt x="408" y="497"/>
                    <a:pt x="494" y="408"/>
                    <a:pt x="600" y="408"/>
                  </a:cubicBezTo>
                  <a:close/>
                  <a:moveTo>
                    <a:pt x="600" y="1"/>
                  </a:moveTo>
                  <a:cubicBezTo>
                    <a:pt x="271" y="1"/>
                    <a:pt x="1" y="271"/>
                    <a:pt x="1" y="604"/>
                  </a:cubicBezTo>
                  <a:cubicBezTo>
                    <a:pt x="1" y="936"/>
                    <a:pt x="271" y="1203"/>
                    <a:pt x="600" y="1203"/>
                  </a:cubicBezTo>
                  <a:cubicBezTo>
                    <a:pt x="932" y="1203"/>
                    <a:pt x="1203" y="936"/>
                    <a:pt x="1203" y="604"/>
                  </a:cubicBezTo>
                  <a:cubicBezTo>
                    <a:pt x="1203" y="271"/>
                    <a:pt x="932" y="1"/>
                    <a:pt x="600"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2"/>
            <p:cNvSpPr/>
            <p:nvPr/>
          </p:nvSpPr>
          <p:spPr>
            <a:xfrm>
              <a:off x="8131383" y="1420203"/>
              <a:ext cx="52401" cy="52335"/>
            </a:xfrm>
            <a:custGeom>
              <a:rect b="b" l="l" r="r" t="t"/>
              <a:pathLst>
                <a:path extrusionOk="0" h="795" w="796">
                  <a:moveTo>
                    <a:pt x="399" y="0"/>
                  </a:moveTo>
                  <a:cubicBezTo>
                    <a:pt x="179" y="0"/>
                    <a:pt x="1" y="178"/>
                    <a:pt x="1" y="397"/>
                  </a:cubicBezTo>
                  <a:cubicBezTo>
                    <a:pt x="1" y="617"/>
                    <a:pt x="179" y="794"/>
                    <a:pt x="399" y="794"/>
                  </a:cubicBezTo>
                  <a:cubicBezTo>
                    <a:pt x="618" y="794"/>
                    <a:pt x="796" y="617"/>
                    <a:pt x="796" y="397"/>
                  </a:cubicBezTo>
                  <a:cubicBezTo>
                    <a:pt x="796" y="178"/>
                    <a:pt x="618" y="0"/>
                    <a:pt x="399" y="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2"/>
            <p:cNvSpPr/>
            <p:nvPr/>
          </p:nvSpPr>
          <p:spPr>
            <a:xfrm>
              <a:off x="8118085" y="1406642"/>
              <a:ext cx="79062" cy="79193"/>
            </a:xfrm>
            <a:custGeom>
              <a:rect b="b" l="l" r="r" t="t"/>
              <a:pathLst>
                <a:path extrusionOk="0" h="1203" w="1201">
                  <a:moveTo>
                    <a:pt x="601" y="408"/>
                  </a:moveTo>
                  <a:cubicBezTo>
                    <a:pt x="707" y="408"/>
                    <a:pt x="792" y="494"/>
                    <a:pt x="792" y="603"/>
                  </a:cubicBezTo>
                  <a:cubicBezTo>
                    <a:pt x="792" y="709"/>
                    <a:pt x="707" y="795"/>
                    <a:pt x="601" y="795"/>
                  </a:cubicBezTo>
                  <a:cubicBezTo>
                    <a:pt x="494" y="795"/>
                    <a:pt x="408" y="709"/>
                    <a:pt x="408" y="603"/>
                  </a:cubicBezTo>
                  <a:cubicBezTo>
                    <a:pt x="408" y="494"/>
                    <a:pt x="494" y="408"/>
                    <a:pt x="601" y="408"/>
                  </a:cubicBezTo>
                  <a:close/>
                  <a:moveTo>
                    <a:pt x="601" y="1"/>
                  </a:moveTo>
                  <a:cubicBezTo>
                    <a:pt x="268" y="1"/>
                    <a:pt x="1" y="271"/>
                    <a:pt x="1" y="603"/>
                  </a:cubicBezTo>
                  <a:cubicBezTo>
                    <a:pt x="1" y="932"/>
                    <a:pt x="268" y="1203"/>
                    <a:pt x="601" y="1203"/>
                  </a:cubicBezTo>
                  <a:cubicBezTo>
                    <a:pt x="933" y="1203"/>
                    <a:pt x="1200" y="932"/>
                    <a:pt x="1200" y="603"/>
                  </a:cubicBezTo>
                  <a:cubicBezTo>
                    <a:pt x="1200" y="271"/>
                    <a:pt x="933" y="1"/>
                    <a:pt x="601"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2"/>
            <p:cNvSpPr/>
            <p:nvPr/>
          </p:nvSpPr>
          <p:spPr>
            <a:xfrm>
              <a:off x="7970623" y="1697550"/>
              <a:ext cx="52401" cy="52335"/>
            </a:xfrm>
            <a:custGeom>
              <a:rect b="b" l="l" r="r" t="t"/>
              <a:pathLst>
                <a:path extrusionOk="0" h="795" w="796">
                  <a:moveTo>
                    <a:pt x="398" y="1"/>
                  </a:moveTo>
                  <a:cubicBezTo>
                    <a:pt x="179" y="1"/>
                    <a:pt x="0" y="178"/>
                    <a:pt x="0" y="398"/>
                  </a:cubicBezTo>
                  <a:cubicBezTo>
                    <a:pt x="0" y="617"/>
                    <a:pt x="179" y="795"/>
                    <a:pt x="398" y="795"/>
                  </a:cubicBezTo>
                  <a:cubicBezTo>
                    <a:pt x="617" y="795"/>
                    <a:pt x="795" y="617"/>
                    <a:pt x="795" y="398"/>
                  </a:cubicBezTo>
                  <a:cubicBezTo>
                    <a:pt x="795" y="178"/>
                    <a:pt x="617" y="1"/>
                    <a:pt x="398"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2"/>
            <p:cNvSpPr/>
            <p:nvPr/>
          </p:nvSpPr>
          <p:spPr>
            <a:xfrm>
              <a:off x="7957325" y="1684055"/>
              <a:ext cx="79193" cy="79193"/>
            </a:xfrm>
            <a:custGeom>
              <a:rect b="b" l="l" r="r" t="t"/>
              <a:pathLst>
                <a:path extrusionOk="0" h="1203" w="1203">
                  <a:moveTo>
                    <a:pt x="600" y="407"/>
                  </a:moveTo>
                  <a:cubicBezTo>
                    <a:pt x="706" y="407"/>
                    <a:pt x="795" y="497"/>
                    <a:pt x="795" y="603"/>
                  </a:cubicBezTo>
                  <a:cubicBezTo>
                    <a:pt x="795" y="709"/>
                    <a:pt x="706" y="794"/>
                    <a:pt x="600" y="794"/>
                  </a:cubicBezTo>
                  <a:cubicBezTo>
                    <a:pt x="494" y="794"/>
                    <a:pt x="408" y="709"/>
                    <a:pt x="408" y="603"/>
                  </a:cubicBezTo>
                  <a:cubicBezTo>
                    <a:pt x="408" y="497"/>
                    <a:pt x="494" y="407"/>
                    <a:pt x="600" y="407"/>
                  </a:cubicBezTo>
                  <a:close/>
                  <a:moveTo>
                    <a:pt x="600" y="0"/>
                  </a:moveTo>
                  <a:cubicBezTo>
                    <a:pt x="271" y="0"/>
                    <a:pt x="1" y="271"/>
                    <a:pt x="1" y="603"/>
                  </a:cubicBezTo>
                  <a:cubicBezTo>
                    <a:pt x="1" y="932"/>
                    <a:pt x="271" y="1202"/>
                    <a:pt x="600" y="1202"/>
                  </a:cubicBezTo>
                  <a:cubicBezTo>
                    <a:pt x="932" y="1202"/>
                    <a:pt x="1203" y="932"/>
                    <a:pt x="1203" y="603"/>
                  </a:cubicBezTo>
                  <a:cubicBezTo>
                    <a:pt x="1203" y="271"/>
                    <a:pt x="932" y="0"/>
                    <a:pt x="600" y="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2"/>
            <p:cNvSpPr/>
            <p:nvPr/>
          </p:nvSpPr>
          <p:spPr>
            <a:xfrm>
              <a:off x="7649696" y="1697550"/>
              <a:ext cx="52401" cy="52335"/>
            </a:xfrm>
            <a:custGeom>
              <a:rect b="b" l="l" r="r" t="t"/>
              <a:pathLst>
                <a:path extrusionOk="0" h="795" w="796">
                  <a:moveTo>
                    <a:pt x="399" y="1"/>
                  </a:moveTo>
                  <a:cubicBezTo>
                    <a:pt x="179" y="1"/>
                    <a:pt x="1" y="178"/>
                    <a:pt x="1" y="398"/>
                  </a:cubicBezTo>
                  <a:cubicBezTo>
                    <a:pt x="1" y="617"/>
                    <a:pt x="179" y="795"/>
                    <a:pt x="399" y="795"/>
                  </a:cubicBezTo>
                  <a:cubicBezTo>
                    <a:pt x="617" y="795"/>
                    <a:pt x="796" y="617"/>
                    <a:pt x="796" y="398"/>
                  </a:cubicBezTo>
                  <a:cubicBezTo>
                    <a:pt x="796" y="178"/>
                    <a:pt x="617" y="1"/>
                    <a:pt x="399"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2"/>
            <p:cNvSpPr/>
            <p:nvPr/>
          </p:nvSpPr>
          <p:spPr>
            <a:xfrm>
              <a:off x="7636398" y="1684055"/>
              <a:ext cx="79259" cy="79193"/>
            </a:xfrm>
            <a:custGeom>
              <a:rect b="b" l="l" r="r" t="t"/>
              <a:pathLst>
                <a:path extrusionOk="0" h="1203" w="1204">
                  <a:moveTo>
                    <a:pt x="601" y="407"/>
                  </a:moveTo>
                  <a:cubicBezTo>
                    <a:pt x="707" y="407"/>
                    <a:pt x="796" y="497"/>
                    <a:pt x="796" y="603"/>
                  </a:cubicBezTo>
                  <a:cubicBezTo>
                    <a:pt x="796" y="709"/>
                    <a:pt x="707" y="794"/>
                    <a:pt x="601" y="794"/>
                  </a:cubicBezTo>
                  <a:cubicBezTo>
                    <a:pt x="494" y="794"/>
                    <a:pt x="408" y="709"/>
                    <a:pt x="408" y="603"/>
                  </a:cubicBezTo>
                  <a:cubicBezTo>
                    <a:pt x="408" y="497"/>
                    <a:pt x="494" y="407"/>
                    <a:pt x="601" y="407"/>
                  </a:cubicBezTo>
                  <a:close/>
                  <a:moveTo>
                    <a:pt x="601" y="0"/>
                  </a:moveTo>
                  <a:cubicBezTo>
                    <a:pt x="272" y="0"/>
                    <a:pt x="1" y="271"/>
                    <a:pt x="1" y="603"/>
                  </a:cubicBezTo>
                  <a:cubicBezTo>
                    <a:pt x="1" y="932"/>
                    <a:pt x="272" y="1202"/>
                    <a:pt x="601" y="1202"/>
                  </a:cubicBezTo>
                  <a:cubicBezTo>
                    <a:pt x="933" y="1202"/>
                    <a:pt x="1203" y="932"/>
                    <a:pt x="1203" y="603"/>
                  </a:cubicBezTo>
                  <a:cubicBezTo>
                    <a:pt x="1203" y="271"/>
                    <a:pt x="933" y="0"/>
                    <a:pt x="601" y="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62"/>
          <p:cNvGrpSpPr/>
          <p:nvPr/>
        </p:nvGrpSpPr>
        <p:grpSpPr>
          <a:xfrm>
            <a:off x="6091468" y="2997790"/>
            <a:ext cx="2837792" cy="2101385"/>
            <a:chOff x="6091468" y="2997790"/>
            <a:chExt cx="2837792" cy="2101385"/>
          </a:xfrm>
        </p:grpSpPr>
        <p:sp>
          <p:nvSpPr>
            <p:cNvPr id="962" name="Google Shape;962;p62"/>
            <p:cNvSpPr/>
            <p:nvPr/>
          </p:nvSpPr>
          <p:spPr>
            <a:xfrm>
              <a:off x="7503959" y="4600853"/>
              <a:ext cx="1425300" cy="87600"/>
            </a:xfrm>
            <a:prstGeom prst="ellipse">
              <a:avLst/>
            </a:pr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2"/>
            <p:cNvSpPr/>
            <p:nvPr/>
          </p:nvSpPr>
          <p:spPr>
            <a:xfrm>
              <a:off x="7919336" y="4288335"/>
              <a:ext cx="153437" cy="350517"/>
            </a:xfrm>
            <a:custGeom>
              <a:rect b="b" l="l" r="r" t="t"/>
              <a:pathLst>
                <a:path extrusionOk="0" h="7879" w="3449">
                  <a:moveTo>
                    <a:pt x="247" y="0"/>
                  </a:moveTo>
                  <a:cubicBezTo>
                    <a:pt x="109" y="0"/>
                    <a:pt x="0" y="110"/>
                    <a:pt x="0" y="247"/>
                  </a:cubicBezTo>
                  <a:lnTo>
                    <a:pt x="0" y="7879"/>
                  </a:lnTo>
                  <a:lnTo>
                    <a:pt x="3449" y="7879"/>
                  </a:lnTo>
                  <a:lnTo>
                    <a:pt x="3449" y="247"/>
                  </a:lnTo>
                  <a:cubicBezTo>
                    <a:pt x="3449" y="110"/>
                    <a:pt x="3340" y="0"/>
                    <a:pt x="3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2"/>
            <p:cNvSpPr/>
            <p:nvPr/>
          </p:nvSpPr>
          <p:spPr>
            <a:xfrm>
              <a:off x="7922050" y="3240248"/>
              <a:ext cx="160644" cy="49114"/>
            </a:xfrm>
            <a:custGeom>
              <a:rect b="b" l="l" r="r" t="t"/>
              <a:pathLst>
                <a:path extrusionOk="0" h="1104" w="3611">
                  <a:moveTo>
                    <a:pt x="1" y="0"/>
                  </a:moveTo>
                  <a:lnTo>
                    <a:pt x="1" y="1104"/>
                  </a:lnTo>
                  <a:cubicBezTo>
                    <a:pt x="1185" y="833"/>
                    <a:pt x="2406" y="727"/>
                    <a:pt x="3611" y="569"/>
                  </a:cubicBezTo>
                  <a:lnTo>
                    <a:pt x="3611" y="0"/>
                  </a:lnTo>
                  <a:close/>
                </a:path>
              </a:pathLst>
            </a:custGeom>
            <a:solidFill>
              <a:srgbClr val="D4D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2"/>
            <p:cNvSpPr/>
            <p:nvPr/>
          </p:nvSpPr>
          <p:spPr>
            <a:xfrm>
              <a:off x="7719050" y="3373445"/>
              <a:ext cx="566637" cy="643022"/>
            </a:xfrm>
            <a:custGeom>
              <a:rect b="b" l="l" r="r" t="t"/>
              <a:pathLst>
                <a:path extrusionOk="0" h="14454" w="12737">
                  <a:moveTo>
                    <a:pt x="8174" y="1"/>
                  </a:moveTo>
                  <a:cubicBezTo>
                    <a:pt x="6982" y="361"/>
                    <a:pt x="5797" y="744"/>
                    <a:pt x="4564" y="929"/>
                  </a:cubicBezTo>
                  <a:lnTo>
                    <a:pt x="4564" y="1980"/>
                  </a:lnTo>
                  <a:cubicBezTo>
                    <a:pt x="1925" y="2758"/>
                    <a:pt x="1" y="5198"/>
                    <a:pt x="1" y="8089"/>
                  </a:cubicBezTo>
                  <a:cubicBezTo>
                    <a:pt x="1" y="11604"/>
                    <a:pt x="2854" y="14453"/>
                    <a:pt x="6368" y="14453"/>
                  </a:cubicBezTo>
                  <a:cubicBezTo>
                    <a:pt x="9887" y="14453"/>
                    <a:pt x="12737" y="11604"/>
                    <a:pt x="12737" y="8089"/>
                  </a:cubicBezTo>
                  <a:cubicBezTo>
                    <a:pt x="12737" y="5198"/>
                    <a:pt x="10812" y="2758"/>
                    <a:pt x="8174" y="1980"/>
                  </a:cubicBezTo>
                  <a:lnTo>
                    <a:pt x="81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2"/>
            <p:cNvSpPr/>
            <p:nvPr/>
          </p:nvSpPr>
          <p:spPr>
            <a:xfrm>
              <a:off x="7922050" y="3335052"/>
              <a:ext cx="160644" cy="79722"/>
            </a:xfrm>
            <a:custGeom>
              <a:rect b="b" l="l" r="r" t="t"/>
              <a:pathLst>
                <a:path extrusionOk="0" h="1792" w="3611">
                  <a:moveTo>
                    <a:pt x="1823" y="0"/>
                  </a:moveTo>
                  <a:cubicBezTo>
                    <a:pt x="1215" y="0"/>
                    <a:pt x="607" y="22"/>
                    <a:pt x="1" y="86"/>
                  </a:cubicBezTo>
                  <a:lnTo>
                    <a:pt x="1" y="1792"/>
                  </a:lnTo>
                  <a:cubicBezTo>
                    <a:pt x="1234" y="1607"/>
                    <a:pt x="2419" y="1224"/>
                    <a:pt x="3611" y="864"/>
                  </a:cubicBezTo>
                  <a:lnTo>
                    <a:pt x="3611" y="45"/>
                  </a:lnTo>
                  <a:cubicBezTo>
                    <a:pt x="3015" y="21"/>
                    <a:pt x="2419" y="0"/>
                    <a:pt x="1823" y="0"/>
                  </a:cubicBezTo>
                  <a:close/>
                </a:path>
              </a:pathLst>
            </a:custGeom>
            <a:solidFill>
              <a:srgbClr val="D4D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2"/>
            <p:cNvSpPr/>
            <p:nvPr/>
          </p:nvSpPr>
          <p:spPr>
            <a:xfrm>
              <a:off x="7922050" y="3265562"/>
              <a:ext cx="160644" cy="73315"/>
            </a:xfrm>
            <a:custGeom>
              <a:rect b="b" l="l" r="r" t="t"/>
              <a:pathLst>
                <a:path extrusionOk="0" h="1648" w="3611">
                  <a:moveTo>
                    <a:pt x="3611" y="0"/>
                  </a:moveTo>
                  <a:cubicBezTo>
                    <a:pt x="2406" y="158"/>
                    <a:pt x="1185" y="264"/>
                    <a:pt x="1" y="535"/>
                  </a:cubicBezTo>
                  <a:lnTo>
                    <a:pt x="1" y="1648"/>
                  </a:lnTo>
                  <a:cubicBezTo>
                    <a:pt x="607" y="1584"/>
                    <a:pt x="1215" y="1562"/>
                    <a:pt x="1823" y="1562"/>
                  </a:cubicBezTo>
                  <a:cubicBezTo>
                    <a:pt x="2419" y="1562"/>
                    <a:pt x="3015" y="1583"/>
                    <a:pt x="3611" y="1607"/>
                  </a:cubicBezTo>
                  <a:lnTo>
                    <a:pt x="36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2"/>
            <p:cNvSpPr/>
            <p:nvPr/>
          </p:nvSpPr>
          <p:spPr>
            <a:xfrm>
              <a:off x="7737157" y="3651182"/>
              <a:ext cx="530380" cy="347136"/>
            </a:xfrm>
            <a:custGeom>
              <a:rect b="b" l="l" r="r" t="t"/>
              <a:pathLst>
                <a:path extrusionOk="0" h="7803" w="11922">
                  <a:moveTo>
                    <a:pt x="2606" y="1"/>
                  </a:moveTo>
                  <a:cubicBezTo>
                    <a:pt x="1760" y="1"/>
                    <a:pt x="919" y="172"/>
                    <a:pt x="155" y="513"/>
                  </a:cubicBezTo>
                  <a:cubicBezTo>
                    <a:pt x="56" y="942"/>
                    <a:pt x="1" y="1386"/>
                    <a:pt x="1" y="1846"/>
                  </a:cubicBezTo>
                  <a:cubicBezTo>
                    <a:pt x="1" y="5131"/>
                    <a:pt x="2677" y="7803"/>
                    <a:pt x="5961" y="7803"/>
                  </a:cubicBezTo>
                  <a:cubicBezTo>
                    <a:pt x="9247" y="7803"/>
                    <a:pt x="11922" y="5131"/>
                    <a:pt x="11922" y="1846"/>
                  </a:cubicBezTo>
                  <a:cubicBezTo>
                    <a:pt x="11922" y="1383"/>
                    <a:pt x="11868" y="934"/>
                    <a:pt x="11768" y="503"/>
                  </a:cubicBezTo>
                  <a:cubicBezTo>
                    <a:pt x="11107" y="777"/>
                    <a:pt x="10463" y="1095"/>
                    <a:pt x="9846" y="1325"/>
                  </a:cubicBezTo>
                  <a:cubicBezTo>
                    <a:pt x="9495" y="1421"/>
                    <a:pt x="9153" y="1462"/>
                    <a:pt x="8820" y="1462"/>
                  </a:cubicBezTo>
                  <a:cubicBezTo>
                    <a:pt x="7025" y="1462"/>
                    <a:pt x="5450" y="276"/>
                    <a:pt x="3732" y="102"/>
                  </a:cubicBezTo>
                  <a:cubicBezTo>
                    <a:pt x="3360" y="35"/>
                    <a:pt x="2982" y="1"/>
                    <a:pt x="26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2"/>
            <p:cNvSpPr/>
            <p:nvPr/>
          </p:nvSpPr>
          <p:spPr>
            <a:xfrm>
              <a:off x="7895846" y="3236022"/>
              <a:ext cx="213095" cy="14636"/>
            </a:xfrm>
            <a:custGeom>
              <a:rect b="b" l="l" r="r" t="t"/>
              <a:pathLst>
                <a:path extrusionOk="0" h="329" w="4790">
                  <a:moveTo>
                    <a:pt x="0" y="0"/>
                  </a:moveTo>
                  <a:lnTo>
                    <a:pt x="0" y="95"/>
                  </a:lnTo>
                  <a:cubicBezTo>
                    <a:pt x="0" y="226"/>
                    <a:pt x="106" y="329"/>
                    <a:pt x="236" y="329"/>
                  </a:cubicBezTo>
                  <a:lnTo>
                    <a:pt x="4557" y="329"/>
                  </a:lnTo>
                  <a:cubicBezTo>
                    <a:pt x="4686" y="329"/>
                    <a:pt x="4789" y="226"/>
                    <a:pt x="4789" y="95"/>
                  </a:cubicBezTo>
                  <a:lnTo>
                    <a:pt x="47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2"/>
            <p:cNvSpPr/>
            <p:nvPr/>
          </p:nvSpPr>
          <p:spPr>
            <a:xfrm>
              <a:off x="7897804" y="3510912"/>
              <a:ext cx="89642" cy="89642"/>
            </a:xfrm>
            <a:custGeom>
              <a:rect b="b" l="l" r="r" t="t"/>
              <a:pathLst>
                <a:path extrusionOk="0" h="2015" w="2015">
                  <a:moveTo>
                    <a:pt x="1008" y="0"/>
                  </a:moveTo>
                  <a:cubicBezTo>
                    <a:pt x="453" y="0"/>
                    <a:pt x="1" y="453"/>
                    <a:pt x="1" y="1008"/>
                  </a:cubicBezTo>
                  <a:cubicBezTo>
                    <a:pt x="1" y="1562"/>
                    <a:pt x="453" y="2015"/>
                    <a:pt x="1008" y="2015"/>
                  </a:cubicBezTo>
                  <a:cubicBezTo>
                    <a:pt x="1566" y="2015"/>
                    <a:pt x="2015" y="1562"/>
                    <a:pt x="2015" y="1008"/>
                  </a:cubicBezTo>
                  <a:cubicBezTo>
                    <a:pt x="2015" y="453"/>
                    <a:pt x="1566" y="0"/>
                    <a:pt x="10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2"/>
            <p:cNvSpPr/>
            <p:nvPr/>
          </p:nvSpPr>
          <p:spPr>
            <a:xfrm>
              <a:off x="8029489" y="3480126"/>
              <a:ext cx="25180" cy="25180"/>
            </a:xfrm>
            <a:custGeom>
              <a:rect b="b" l="l" r="r" t="t"/>
              <a:pathLst>
                <a:path extrusionOk="0" h="566" w="566">
                  <a:moveTo>
                    <a:pt x="282" y="1"/>
                  </a:moveTo>
                  <a:cubicBezTo>
                    <a:pt x="127" y="1"/>
                    <a:pt x="0" y="128"/>
                    <a:pt x="0" y="281"/>
                  </a:cubicBezTo>
                  <a:cubicBezTo>
                    <a:pt x="0" y="439"/>
                    <a:pt x="127" y="566"/>
                    <a:pt x="282" y="566"/>
                  </a:cubicBezTo>
                  <a:cubicBezTo>
                    <a:pt x="439" y="566"/>
                    <a:pt x="566" y="439"/>
                    <a:pt x="566" y="281"/>
                  </a:cubicBezTo>
                  <a:cubicBezTo>
                    <a:pt x="566" y="128"/>
                    <a:pt x="439" y="1"/>
                    <a:pt x="2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2"/>
            <p:cNvSpPr/>
            <p:nvPr/>
          </p:nvSpPr>
          <p:spPr>
            <a:xfrm>
              <a:off x="8046217" y="3578133"/>
              <a:ext cx="128836" cy="128836"/>
            </a:xfrm>
            <a:custGeom>
              <a:rect b="b" l="l" r="r" t="t"/>
              <a:pathLst>
                <a:path extrusionOk="0" h="2896" w="2896">
                  <a:moveTo>
                    <a:pt x="1450" y="0"/>
                  </a:moveTo>
                  <a:cubicBezTo>
                    <a:pt x="649" y="0"/>
                    <a:pt x="1" y="648"/>
                    <a:pt x="1" y="1449"/>
                  </a:cubicBezTo>
                  <a:cubicBezTo>
                    <a:pt x="1" y="2247"/>
                    <a:pt x="649" y="2895"/>
                    <a:pt x="1450" y="2895"/>
                  </a:cubicBezTo>
                  <a:cubicBezTo>
                    <a:pt x="2249" y="2895"/>
                    <a:pt x="2896" y="2247"/>
                    <a:pt x="2896" y="1449"/>
                  </a:cubicBezTo>
                  <a:cubicBezTo>
                    <a:pt x="2896" y="648"/>
                    <a:pt x="2249" y="0"/>
                    <a:pt x="14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2"/>
            <p:cNvSpPr/>
            <p:nvPr/>
          </p:nvSpPr>
          <p:spPr>
            <a:xfrm>
              <a:off x="8010003" y="3151406"/>
              <a:ext cx="20153" cy="20153"/>
            </a:xfrm>
            <a:custGeom>
              <a:rect b="b" l="l" r="r" t="t"/>
              <a:pathLst>
                <a:path extrusionOk="0" h="453" w="453">
                  <a:moveTo>
                    <a:pt x="226" y="0"/>
                  </a:moveTo>
                  <a:cubicBezTo>
                    <a:pt x="103" y="0"/>
                    <a:pt x="0" y="103"/>
                    <a:pt x="0" y="227"/>
                  </a:cubicBezTo>
                  <a:cubicBezTo>
                    <a:pt x="0" y="353"/>
                    <a:pt x="103" y="453"/>
                    <a:pt x="226" y="453"/>
                  </a:cubicBezTo>
                  <a:cubicBezTo>
                    <a:pt x="350" y="453"/>
                    <a:pt x="452" y="353"/>
                    <a:pt x="452" y="227"/>
                  </a:cubicBezTo>
                  <a:cubicBezTo>
                    <a:pt x="452" y="103"/>
                    <a:pt x="350" y="0"/>
                    <a:pt x="2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2"/>
            <p:cNvSpPr/>
            <p:nvPr/>
          </p:nvSpPr>
          <p:spPr>
            <a:xfrm>
              <a:off x="7919736" y="3064522"/>
              <a:ext cx="63617" cy="63617"/>
            </a:xfrm>
            <a:custGeom>
              <a:rect b="b" l="l" r="r" t="t"/>
              <a:pathLst>
                <a:path extrusionOk="0" h="1430" w="1430">
                  <a:moveTo>
                    <a:pt x="714" y="1"/>
                  </a:moveTo>
                  <a:cubicBezTo>
                    <a:pt x="320" y="1"/>
                    <a:pt x="1" y="323"/>
                    <a:pt x="1" y="717"/>
                  </a:cubicBezTo>
                  <a:cubicBezTo>
                    <a:pt x="1" y="1111"/>
                    <a:pt x="320" y="1430"/>
                    <a:pt x="714" y="1430"/>
                  </a:cubicBezTo>
                  <a:cubicBezTo>
                    <a:pt x="1111" y="1430"/>
                    <a:pt x="1430" y="1111"/>
                    <a:pt x="1430" y="717"/>
                  </a:cubicBezTo>
                  <a:cubicBezTo>
                    <a:pt x="1430" y="323"/>
                    <a:pt x="1111" y="1"/>
                    <a:pt x="7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2"/>
            <p:cNvSpPr/>
            <p:nvPr/>
          </p:nvSpPr>
          <p:spPr>
            <a:xfrm>
              <a:off x="7993365" y="2997790"/>
              <a:ext cx="26737" cy="26692"/>
            </a:xfrm>
            <a:custGeom>
              <a:rect b="b" l="l" r="r" t="t"/>
              <a:pathLst>
                <a:path extrusionOk="0" h="600" w="601">
                  <a:moveTo>
                    <a:pt x="299" y="0"/>
                  </a:moveTo>
                  <a:cubicBezTo>
                    <a:pt x="134" y="0"/>
                    <a:pt x="1" y="134"/>
                    <a:pt x="1" y="299"/>
                  </a:cubicBezTo>
                  <a:cubicBezTo>
                    <a:pt x="1" y="467"/>
                    <a:pt x="134" y="600"/>
                    <a:pt x="299" y="600"/>
                  </a:cubicBezTo>
                  <a:cubicBezTo>
                    <a:pt x="466" y="600"/>
                    <a:pt x="600" y="467"/>
                    <a:pt x="600" y="299"/>
                  </a:cubicBezTo>
                  <a:cubicBezTo>
                    <a:pt x="600" y="134"/>
                    <a:pt x="466" y="0"/>
                    <a:pt x="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2"/>
            <p:cNvSpPr/>
            <p:nvPr/>
          </p:nvSpPr>
          <p:spPr>
            <a:xfrm>
              <a:off x="8276977" y="4529414"/>
              <a:ext cx="299668" cy="109751"/>
            </a:xfrm>
            <a:custGeom>
              <a:rect b="b" l="l" r="r" t="t"/>
              <a:pathLst>
                <a:path extrusionOk="0" h="2467" w="6736">
                  <a:moveTo>
                    <a:pt x="2834" y="0"/>
                  </a:moveTo>
                  <a:lnTo>
                    <a:pt x="141" y="2128"/>
                  </a:lnTo>
                  <a:cubicBezTo>
                    <a:pt x="1" y="2237"/>
                    <a:pt x="80" y="2467"/>
                    <a:pt x="261" y="2467"/>
                  </a:cubicBezTo>
                  <a:lnTo>
                    <a:pt x="6475" y="2467"/>
                  </a:lnTo>
                  <a:cubicBezTo>
                    <a:pt x="6657" y="2467"/>
                    <a:pt x="6735" y="2237"/>
                    <a:pt x="6595" y="2128"/>
                  </a:cubicBezTo>
                  <a:lnTo>
                    <a:pt x="39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2"/>
            <p:cNvSpPr/>
            <p:nvPr/>
          </p:nvSpPr>
          <p:spPr>
            <a:xfrm>
              <a:off x="8401633" y="3329268"/>
              <a:ext cx="49426" cy="47869"/>
            </a:xfrm>
            <a:custGeom>
              <a:rect b="b" l="l" r="r" t="t"/>
              <a:pathLst>
                <a:path extrusionOk="0" h="1076" w="1111">
                  <a:moveTo>
                    <a:pt x="1111" y="1"/>
                  </a:moveTo>
                  <a:cubicBezTo>
                    <a:pt x="741" y="1"/>
                    <a:pt x="371" y="1"/>
                    <a:pt x="1" y="38"/>
                  </a:cubicBezTo>
                  <a:lnTo>
                    <a:pt x="1" y="1076"/>
                  </a:lnTo>
                  <a:cubicBezTo>
                    <a:pt x="371" y="994"/>
                    <a:pt x="741" y="915"/>
                    <a:pt x="1111" y="833"/>
                  </a:cubicBezTo>
                  <a:lnTo>
                    <a:pt x="1111" y="1"/>
                  </a:lnTo>
                  <a:close/>
                </a:path>
              </a:pathLst>
            </a:custGeom>
            <a:solidFill>
              <a:srgbClr val="2034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2"/>
            <p:cNvSpPr/>
            <p:nvPr/>
          </p:nvSpPr>
          <p:spPr>
            <a:xfrm>
              <a:off x="8401633" y="3366282"/>
              <a:ext cx="49426" cy="1215888"/>
            </a:xfrm>
            <a:custGeom>
              <a:rect b="b" l="l" r="r" t="t"/>
              <a:pathLst>
                <a:path extrusionOk="0" h="27331" w="1111">
                  <a:moveTo>
                    <a:pt x="1111" y="1"/>
                  </a:moveTo>
                  <a:cubicBezTo>
                    <a:pt x="741" y="83"/>
                    <a:pt x="371" y="162"/>
                    <a:pt x="1" y="244"/>
                  </a:cubicBezTo>
                  <a:lnTo>
                    <a:pt x="1" y="27331"/>
                  </a:lnTo>
                  <a:lnTo>
                    <a:pt x="1111" y="27331"/>
                  </a:lnTo>
                  <a:lnTo>
                    <a:pt x="1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2"/>
            <p:cNvSpPr/>
            <p:nvPr/>
          </p:nvSpPr>
          <p:spPr>
            <a:xfrm>
              <a:off x="8401633" y="3224099"/>
              <a:ext cx="49426" cy="106903"/>
            </a:xfrm>
            <a:custGeom>
              <a:rect b="b" l="l" r="r" t="t"/>
              <a:pathLst>
                <a:path extrusionOk="0" h="2403" w="1111">
                  <a:moveTo>
                    <a:pt x="254" y="1"/>
                  </a:moveTo>
                  <a:cubicBezTo>
                    <a:pt x="114" y="1"/>
                    <a:pt x="1" y="113"/>
                    <a:pt x="1" y="254"/>
                  </a:cubicBezTo>
                  <a:lnTo>
                    <a:pt x="1" y="2402"/>
                  </a:lnTo>
                  <a:cubicBezTo>
                    <a:pt x="371" y="2365"/>
                    <a:pt x="741" y="2365"/>
                    <a:pt x="1111" y="2365"/>
                  </a:cubicBezTo>
                  <a:lnTo>
                    <a:pt x="1111" y="254"/>
                  </a:lnTo>
                  <a:cubicBezTo>
                    <a:pt x="1111" y="113"/>
                    <a:pt x="998" y="1"/>
                    <a:pt x="8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2"/>
            <p:cNvSpPr/>
            <p:nvPr/>
          </p:nvSpPr>
          <p:spPr>
            <a:xfrm>
              <a:off x="7853316" y="3318458"/>
              <a:ext cx="621980" cy="29139"/>
            </a:xfrm>
            <a:custGeom>
              <a:rect b="b" l="l" r="r" t="t"/>
              <a:pathLst>
                <a:path extrusionOk="0" h="655" w="13981">
                  <a:moveTo>
                    <a:pt x="134" y="0"/>
                  </a:moveTo>
                  <a:cubicBezTo>
                    <a:pt x="58" y="0"/>
                    <a:pt x="0" y="62"/>
                    <a:pt x="0" y="133"/>
                  </a:cubicBezTo>
                  <a:lnTo>
                    <a:pt x="0" y="524"/>
                  </a:lnTo>
                  <a:cubicBezTo>
                    <a:pt x="0" y="596"/>
                    <a:pt x="58" y="655"/>
                    <a:pt x="134" y="655"/>
                  </a:cubicBezTo>
                  <a:lnTo>
                    <a:pt x="13672" y="655"/>
                  </a:lnTo>
                  <a:cubicBezTo>
                    <a:pt x="13727" y="655"/>
                    <a:pt x="13779" y="620"/>
                    <a:pt x="13799" y="572"/>
                  </a:cubicBezTo>
                  <a:lnTo>
                    <a:pt x="13946" y="182"/>
                  </a:lnTo>
                  <a:cubicBezTo>
                    <a:pt x="13981" y="96"/>
                    <a:pt x="13915" y="0"/>
                    <a:pt x="138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2"/>
            <p:cNvSpPr/>
            <p:nvPr/>
          </p:nvSpPr>
          <p:spPr>
            <a:xfrm>
              <a:off x="7936820" y="4130848"/>
              <a:ext cx="107170" cy="142627"/>
            </a:xfrm>
            <a:custGeom>
              <a:rect b="b" l="l" r="r" t="t"/>
              <a:pathLst>
                <a:path extrusionOk="0" h="3206" w="2409">
                  <a:moveTo>
                    <a:pt x="1357" y="1"/>
                  </a:moveTo>
                  <a:lnTo>
                    <a:pt x="1357" y="1"/>
                  </a:lnTo>
                  <a:cubicBezTo>
                    <a:pt x="1467" y="457"/>
                    <a:pt x="1343" y="964"/>
                    <a:pt x="1032" y="1316"/>
                  </a:cubicBezTo>
                  <a:cubicBezTo>
                    <a:pt x="833" y="1542"/>
                    <a:pt x="545" y="1752"/>
                    <a:pt x="556" y="2056"/>
                  </a:cubicBezTo>
                  <a:cubicBezTo>
                    <a:pt x="470" y="1882"/>
                    <a:pt x="483" y="1666"/>
                    <a:pt x="583" y="1505"/>
                  </a:cubicBezTo>
                  <a:lnTo>
                    <a:pt x="583" y="1505"/>
                  </a:lnTo>
                  <a:cubicBezTo>
                    <a:pt x="1" y="2043"/>
                    <a:pt x="343" y="2924"/>
                    <a:pt x="1097" y="3166"/>
                  </a:cubicBezTo>
                  <a:cubicBezTo>
                    <a:pt x="1178" y="3193"/>
                    <a:pt x="1256" y="3205"/>
                    <a:pt x="1331" y="3205"/>
                  </a:cubicBezTo>
                  <a:cubicBezTo>
                    <a:pt x="1924" y="3205"/>
                    <a:pt x="2316" y="2439"/>
                    <a:pt x="2365" y="1944"/>
                  </a:cubicBezTo>
                  <a:cubicBezTo>
                    <a:pt x="2409" y="1450"/>
                    <a:pt x="2265" y="946"/>
                    <a:pt x="2001" y="529"/>
                  </a:cubicBezTo>
                  <a:cubicBezTo>
                    <a:pt x="1847" y="289"/>
                    <a:pt x="1634" y="63"/>
                    <a:pt x="1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62"/>
            <p:cNvGrpSpPr/>
            <p:nvPr/>
          </p:nvGrpSpPr>
          <p:grpSpPr>
            <a:xfrm>
              <a:off x="6103423" y="4366262"/>
              <a:ext cx="786620" cy="732914"/>
              <a:chOff x="6091468" y="4354300"/>
              <a:chExt cx="786620" cy="732914"/>
            </a:xfrm>
          </p:grpSpPr>
          <p:sp>
            <p:nvSpPr>
              <p:cNvPr id="983" name="Google Shape;983;p62"/>
              <p:cNvSpPr/>
              <p:nvPr/>
            </p:nvSpPr>
            <p:spPr>
              <a:xfrm rot="2340334">
                <a:off x="6325720" y="4453464"/>
                <a:ext cx="159397" cy="308654"/>
              </a:xfrm>
              <a:custGeom>
                <a:rect b="b" l="l" r="r" t="t"/>
                <a:pathLst>
                  <a:path extrusionOk="0" h="15143" w="7821">
                    <a:moveTo>
                      <a:pt x="7168" y="0"/>
                    </a:moveTo>
                    <a:cubicBezTo>
                      <a:pt x="6950" y="0"/>
                      <a:pt x="6742" y="125"/>
                      <a:pt x="6646" y="337"/>
                    </a:cubicBezTo>
                    <a:lnTo>
                      <a:pt x="0" y="14399"/>
                    </a:lnTo>
                    <a:lnTo>
                      <a:pt x="1692" y="15142"/>
                    </a:lnTo>
                    <a:lnTo>
                      <a:pt x="7701" y="799"/>
                    </a:lnTo>
                    <a:cubicBezTo>
                      <a:pt x="7821" y="508"/>
                      <a:pt x="7688" y="176"/>
                      <a:pt x="7400" y="49"/>
                    </a:cubicBezTo>
                    <a:cubicBezTo>
                      <a:pt x="7324" y="16"/>
                      <a:pt x="7245" y="0"/>
                      <a:pt x="7168" y="0"/>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2"/>
              <p:cNvSpPr/>
              <p:nvPr/>
            </p:nvSpPr>
            <p:spPr>
              <a:xfrm rot="2340334">
                <a:off x="6315111" y="4391593"/>
                <a:ext cx="173174" cy="341184"/>
              </a:xfrm>
              <a:custGeom>
                <a:rect b="b" l="l" r="r" t="t"/>
                <a:pathLst>
                  <a:path extrusionOk="0" h="16739" w="8497">
                    <a:moveTo>
                      <a:pt x="7887" y="1"/>
                    </a:moveTo>
                    <a:cubicBezTo>
                      <a:pt x="7685" y="1"/>
                      <a:pt x="7491" y="116"/>
                      <a:pt x="7400" y="313"/>
                    </a:cubicBezTo>
                    <a:lnTo>
                      <a:pt x="1" y="15996"/>
                    </a:lnTo>
                    <a:lnTo>
                      <a:pt x="1696" y="16739"/>
                    </a:lnTo>
                    <a:lnTo>
                      <a:pt x="8383" y="741"/>
                    </a:lnTo>
                    <a:cubicBezTo>
                      <a:pt x="8496" y="474"/>
                      <a:pt x="8370" y="162"/>
                      <a:pt x="8102" y="46"/>
                    </a:cubicBezTo>
                    <a:cubicBezTo>
                      <a:pt x="8032" y="15"/>
                      <a:pt x="7959" y="1"/>
                      <a:pt x="7887" y="1"/>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2"/>
              <p:cNvSpPr/>
              <p:nvPr/>
            </p:nvSpPr>
            <p:spPr>
              <a:xfrm rot="2340334">
                <a:off x="6291082" y="4373143"/>
                <a:ext cx="163901" cy="319171"/>
              </a:xfrm>
              <a:custGeom>
                <a:rect b="b" l="l" r="r" t="t"/>
                <a:pathLst>
                  <a:path extrusionOk="0" h="15659" w="8042">
                    <a:moveTo>
                      <a:pt x="7397" y="0"/>
                    </a:moveTo>
                    <a:cubicBezTo>
                      <a:pt x="7192" y="0"/>
                      <a:pt x="6995" y="117"/>
                      <a:pt x="6904" y="312"/>
                    </a:cubicBezTo>
                    <a:lnTo>
                      <a:pt x="1" y="14916"/>
                    </a:lnTo>
                    <a:lnTo>
                      <a:pt x="1697" y="15659"/>
                    </a:lnTo>
                    <a:lnTo>
                      <a:pt x="7928" y="761"/>
                    </a:lnTo>
                    <a:cubicBezTo>
                      <a:pt x="8041" y="490"/>
                      <a:pt x="7914" y="182"/>
                      <a:pt x="7647" y="62"/>
                    </a:cubicBezTo>
                    <a:lnTo>
                      <a:pt x="7610" y="45"/>
                    </a:lnTo>
                    <a:cubicBezTo>
                      <a:pt x="7541" y="15"/>
                      <a:pt x="7468" y="0"/>
                      <a:pt x="7397" y="0"/>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2"/>
              <p:cNvSpPr/>
              <p:nvPr/>
            </p:nvSpPr>
            <p:spPr>
              <a:xfrm rot="2340334">
                <a:off x="6263571" y="4368421"/>
                <a:ext cx="143908" cy="279690"/>
              </a:xfrm>
              <a:custGeom>
                <a:rect b="b" l="l" r="r" t="t"/>
                <a:pathLst>
                  <a:path extrusionOk="0" h="13722" w="7061">
                    <a:moveTo>
                      <a:pt x="6636" y="1"/>
                    </a:moveTo>
                    <a:cubicBezTo>
                      <a:pt x="6495" y="1"/>
                      <a:pt x="6360" y="81"/>
                      <a:pt x="6297" y="215"/>
                    </a:cubicBezTo>
                    <a:lnTo>
                      <a:pt x="1" y="12979"/>
                    </a:lnTo>
                    <a:lnTo>
                      <a:pt x="1696" y="13722"/>
                    </a:lnTo>
                    <a:lnTo>
                      <a:pt x="6986" y="515"/>
                    </a:lnTo>
                    <a:cubicBezTo>
                      <a:pt x="7060" y="327"/>
                      <a:pt x="6972" y="115"/>
                      <a:pt x="6787" y="33"/>
                    </a:cubicBezTo>
                    <a:cubicBezTo>
                      <a:pt x="6738" y="11"/>
                      <a:pt x="6687" y="1"/>
                      <a:pt x="6636" y="1"/>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2"/>
              <p:cNvSpPr/>
              <p:nvPr/>
            </p:nvSpPr>
            <p:spPr>
              <a:xfrm rot="2340334">
                <a:off x="6165827" y="4472726"/>
                <a:ext cx="230220" cy="264933"/>
              </a:xfrm>
              <a:custGeom>
                <a:rect b="b" l="l" r="r" t="t"/>
                <a:pathLst>
                  <a:path extrusionOk="0" h="12998" w="11296">
                    <a:moveTo>
                      <a:pt x="4807" y="1"/>
                    </a:moveTo>
                    <a:lnTo>
                      <a:pt x="1138" y="7225"/>
                    </a:lnTo>
                    <a:lnTo>
                      <a:pt x="0" y="9825"/>
                    </a:lnTo>
                    <a:lnTo>
                      <a:pt x="7232" y="12997"/>
                    </a:lnTo>
                    <a:lnTo>
                      <a:pt x="8342" y="10469"/>
                    </a:lnTo>
                    <a:lnTo>
                      <a:pt x="11295" y="2978"/>
                    </a:lnTo>
                    <a:lnTo>
                      <a:pt x="4807" y="1"/>
                    </a:ln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2"/>
              <p:cNvSpPr/>
              <p:nvPr/>
            </p:nvSpPr>
            <p:spPr>
              <a:xfrm rot="2340334">
                <a:off x="6246119" y="4605834"/>
                <a:ext cx="100334" cy="159840"/>
              </a:xfrm>
              <a:custGeom>
                <a:rect b="b" l="l" r="r" t="t"/>
                <a:pathLst>
                  <a:path extrusionOk="0" h="7842" w="4923">
                    <a:moveTo>
                      <a:pt x="4149" y="1"/>
                    </a:moveTo>
                    <a:lnTo>
                      <a:pt x="0" y="7348"/>
                    </a:lnTo>
                    <a:lnTo>
                      <a:pt x="1021" y="7842"/>
                    </a:lnTo>
                    <a:lnTo>
                      <a:pt x="4923" y="2313"/>
                    </a:lnTo>
                    <a:lnTo>
                      <a:pt x="4149" y="1"/>
                    </a:ln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2"/>
              <p:cNvSpPr/>
              <p:nvPr/>
            </p:nvSpPr>
            <p:spPr>
              <a:xfrm rot="2340334">
                <a:off x="6339690" y="4624863"/>
                <a:ext cx="97195" cy="118097"/>
              </a:xfrm>
              <a:custGeom>
                <a:rect b="b" l="l" r="r" t="t"/>
                <a:pathLst>
                  <a:path extrusionOk="0" h="5794" w="4769">
                    <a:moveTo>
                      <a:pt x="4068" y="1"/>
                    </a:moveTo>
                    <a:cubicBezTo>
                      <a:pt x="3979" y="1"/>
                      <a:pt x="3882" y="13"/>
                      <a:pt x="3776" y="41"/>
                    </a:cubicBezTo>
                    <a:cubicBezTo>
                      <a:pt x="3101" y="219"/>
                      <a:pt x="158" y="2141"/>
                      <a:pt x="158" y="2141"/>
                    </a:cubicBezTo>
                    <a:lnTo>
                      <a:pt x="0" y="5793"/>
                    </a:lnTo>
                    <a:lnTo>
                      <a:pt x="4769" y="346"/>
                    </a:lnTo>
                    <a:cubicBezTo>
                      <a:pt x="4769" y="346"/>
                      <a:pt x="4543" y="1"/>
                      <a:pt x="4068" y="1"/>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2"/>
              <p:cNvSpPr/>
              <p:nvPr/>
            </p:nvSpPr>
            <p:spPr>
              <a:xfrm rot="2340334">
                <a:off x="6104013" y="4608741"/>
                <a:ext cx="174418" cy="101648"/>
              </a:xfrm>
              <a:custGeom>
                <a:rect b="b" l="l" r="r" t="t"/>
                <a:pathLst>
                  <a:path extrusionOk="0" h="4987" w="8558">
                    <a:moveTo>
                      <a:pt x="503" y="0"/>
                    </a:moveTo>
                    <a:cubicBezTo>
                      <a:pt x="410" y="0"/>
                      <a:pt x="320" y="65"/>
                      <a:pt x="302" y="164"/>
                    </a:cubicBezTo>
                    <a:lnTo>
                      <a:pt x="17" y="1555"/>
                    </a:lnTo>
                    <a:cubicBezTo>
                      <a:pt x="0" y="1651"/>
                      <a:pt x="48" y="1747"/>
                      <a:pt x="137" y="1785"/>
                    </a:cubicBezTo>
                    <a:lnTo>
                      <a:pt x="7400" y="4967"/>
                    </a:lnTo>
                    <a:cubicBezTo>
                      <a:pt x="7427" y="4980"/>
                      <a:pt x="7456" y="4986"/>
                      <a:pt x="7485" y="4986"/>
                    </a:cubicBezTo>
                    <a:cubicBezTo>
                      <a:pt x="7548" y="4986"/>
                      <a:pt x="7609" y="4956"/>
                      <a:pt x="7649" y="4902"/>
                    </a:cubicBezTo>
                    <a:lnTo>
                      <a:pt x="8479" y="3751"/>
                    </a:lnTo>
                    <a:cubicBezTo>
                      <a:pt x="8557" y="3645"/>
                      <a:pt x="8516" y="3494"/>
                      <a:pt x="8397" y="3443"/>
                    </a:cubicBezTo>
                    <a:lnTo>
                      <a:pt x="582" y="17"/>
                    </a:lnTo>
                    <a:cubicBezTo>
                      <a:pt x="557" y="6"/>
                      <a:pt x="530" y="0"/>
                      <a:pt x="503" y="0"/>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2"/>
              <p:cNvSpPr/>
              <p:nvPr/>
            </p:nvSpPr>
            <p:spPr>
              <a:xfrm rot="2340334">
                <a:off x="6379965" y="4594909"/>
                <a:ext cx="28370" cy="86096"/>
              </a:xfrm>
              <a:custGeom>
                <a:rect b="b" l="l" r="r" t="t"/>
                <a:pathLst>
                  <a:path extrusionOk="0" h="4224" w="1392">
                    <a:moveTo>
                      <a:pt x="1378" y="0"/>
                    </a:moveTo>
                    <a:cubicBezTo>
                      <a:pt x="936" y="987"/>
                      <a:pt x="590" y="1751"/>
                      <a:pt x="357" y="2347"/>
                    </a:cubicBezTo>
                    <a:cubicBezTo>
                      <a:pt x="124" y="2943"/>
                      <a:pt x="5" y="3375"/>
                      <a:pt x="5" y="3694"/>
                    </a:cubicBezTo>
                    <a:cubicBezTo>
                      <a:pt x="1" y="3916"/>
                      <a:pt x="62" y="4087"/>
                      <a:pt x="182" y="4224"/>
                    </a:cubicBezTo>
                    <a:lnTo>
                      <a:pt x="193" y="4214"/>
                    </a:lnTo>
                    <a:cubicBezTo>
                      <a:pt x="73" y="4080"/>
                      <a:pt x="18" y="3916"/>
                      <a:pt x="18" y="3694"/>
                    </a:cubicBezTo>
                    <a:cubicBezTo>
                      <a:pt x="15" y="3378"/>
                      <a:pt x="138" y="2946"/>
                      <a:pt x="371" y="2350"/>
                    </a:cubicBezTo>
                    <a:cubicBezTo>
                      <a:pt x="604" y="1754"/>
                      <a:pt x="946" y="994"/>
                      <a:pt x="1392" y="7"/>
                    </a:cubicBezTo>
                    <a:lnTo>
                      <a:pt x="1378" y="0"/>
                    </a:ln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62"/>
              <p:cNvGrpSpPr/>
              <p:nvPr/>
            </p:nvGrpSpPr>
            <p:grpSpPr>
              <a:xfrm>
                <a:off x="6420698" y="4545636"/>
                <a:ext cx="457390" cy="541578"/>
                <a:chOff x="6420698" y="4545636"/>
                <a:chExt cx="457390" cy="541578"/>
              </a:xfrm>
            </p:grpSpPr>
            <p:sp>
              <p:nvSpPr>
                <p:cNvPr id="993" name="Google Shape;993;p62"/>
                <p:cNvSpPr/>
                <p:nvPr/>
              </p:nvSpPr>
              <p:spPr>
                <a:xfrm rot="2340334">
                  <a:off x="6492592" y="4609165"/>
                  <a:ext cx="211979" cy="303558"/>
                </a:xfrm>
                <a:custGeom>
                  <a:rect b="b" l="l" r="r" t="t"/>
                  <a:pathLst>
                    <a:path extrusionOk="0" h="14893" w="10401">
                      <a:moveTo>
                        <a:pt x="657" y="0"/>
                      </a:moveTo>
                      <a:cubicBezTo>
                        <a:pt x="549" y="0"/>
                        <a:pt x="440" y="30"/>
                        <a:pt x="343" y="93"/>
                      </a:cubicBezTo>
                      <a:cubicBezTo>
                        <a:pt x="79" y="264"/>
                        <a:pt x="0" y="614"/>
                        <a:pt x="168" y="881"/>
                      </a:cubicBezTo>
                      <a:lnTo>
                        <a:pt x="8849" y="14892"/>
                      </a:lnTo>
                      <a:lnTo>
                        <a:pt x="10401" y="13885"/>
                      </a:lnTo>
                      <a:lnTo>
                        <a:pt x="1134" y="251"/>
                      </a:lnTo>
                      <a:cubicBezTo>
                        <a:pt x="1022" y="89"/>
                        <a:pt x="841" y="0"/>
                        <a:pt x="657" y="0"/>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2"/>
                <p:cNvSpPr/>
                <p:nvPr/>
              </p:nvSpPr>
              <p:spPr>
                <a:xfrm rot="2340334">
                  <a:off x="6526883" y="4581168"/>
                  <a:ext cx="230913" cy="333255"/>
                </a:xfrm>
                <a:custGeom>
                  <a:rect b="b" l="l" r="r" t="t"/>
                  <a:pathLst>
                    <a:path extrusionOk="0" h="16350" w="11330">
                      <a:moveTo>
                        <a:pt x="610" y="1"/>
                      </a:moveTo>
                      <a:cubicBezTo>
                        <a:pt x="510" y="1"/>
                        <a:pt x="409" y="29"/>
                        <a:pt x="320" y="88"/>
                      </a:cubicBezTo>
                      <a:cubicBezTo>
                        <a:pt x="73" y="246"/>
                        <a:pt x="1" y="575"/>
                        <a:pt x="155" y="821"/>
                      </a:cubicBezTo>
                      <a:lnTo>
                        <a:pt x="9778" y="16349"/>
                      </a:lnTo>
                      <a:lnTo>
                        <a:pt x="11329" y="15339"/>
                      </a:lnTo>
                      <a:lnTo>
                        <a:pt x="1056" y="235"/>
                      </a:lnTo>
                      <a:cubicBezTo>
                        <a:pt x="952" y="84"/>
                        <a:pt x="782" y="1"/>
                        <a:pt x="610" y="1"/>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2"/>
                <p:cNvSpPr/>
                <p:nvPr/>
              </p:nvSpPr>
              <p:spPr>
                <a:xfrm rot="2340334">
                  <a:off x="6571258" y="4607149"/>
                  <a:ext cx="217971" cy="313179"/>
                </a:xfrm>
                <a:custGeom>
                  <a:rect b="b" l="l" r="r" t="t"/>
                  <a:pathLst>
                    <a:path extrusionOk="0" h="15365" w="10695">
                      <a:moveTo>
                        <a:pt x="644" y="0"/>
                      </a:moveTo>
                      <a:cubicBezTo>
                        <a:pt x="544" y="0"/>
                        <a:pt x="442" y="28"/>
                        <a:pt x="353" y="86"/>
                      </a:cubicBezTo>
                      <a:lnTo>
                        <a:pt x="315" y="110"/>
                      </a:lnTo>
                      <a:cubicBezTo>
                        <a:pt x="72" y="267"/>
                        <a:pt x="0" y="596"/>
                        <a:pt x="154" y="843"/>
                      </a:cubicBezTo>
                      <a:lnTo>
                        <a:pt x="9143" y="15365"/>
                      </a:lnTo>
                      <a:lnTo>
                        <a:pt x="10695" y="14354"/>
                      </a:lnTo>
                      <a:lnTo>
                        <a:pt x="1089" y="234"/>
                      </a:lnTo>
                      <a:cubicBezTo>
                        <a:pt x="986" y="82"/>
                        <a:pt x="816" y="0"/>
                        <a:pt x="644" y="0"/>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2"/>
                <p:cNvSpPr/>
                <p:nvPr/>
              </p:nvSpPr>
              <p:spPr>
                <a:xfrm rot="2340334">
                  <a:off x="6620022" y="4651478"/>
                  <a:ext cx="192434" cy="276735"/>
                </a:xfrm>
                <a:custGeom>
                  <a:rect b="b" l="l" r="r" t="t"/>
                  <a:pathLst>
                    <a:path extrusionOk="0" h="13577" w="9442">
                      <a:moveTo>
                        <a:pt x="428" y="1"/>
                      </a:moveTo>
                      <a:cubicBezTo>
                        <a:pt x="357" y="1"/>
                        <a:pt x="286" y="21"/>
                        <a:pt x="223" y="62"/>
                      </a:cubicBezTo>
                      <a:cubicBezTo>
                        <a:pt x="52" y="172"/>
                        <a:pt x="0" y="398"/>
                        <a:pt x="103" y="572"/>
                      </a:cubicBezTo>
                      <a:lnTo>
                        <a:pt x="7890" y="13576"/>
                      </a:lnTo>
                      <a:lnTo>
                        <a:pt x="9442" y="12566"/>
                      </a:lnTo>
                      <a:lnTo>
                        <a:pt x="737" y="161"/>
                      </a:lnTo>
                      <a:cubicBezTo>
                        <a:pt x="664" y="56"/>
                        <a:pt x="547" y="1"/>
                        <a:pt x="428" y="1"/>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2"/>
                <p:cNvSpPr/>
                <p:nvPr/>
              </p:nvSpPr>
              <p:spPr>
                <a:xfrm rot="2340334">
                  <a:off x="6519383" y="4750916"/>
                  <a:ext cx="249887" cy="268643"/>
                </a:xfrm>
                <a:custGeom>
                  <a:rect b="b" l="l" r="r" t="t"/>
                  <a:pathLst>
                    <a:path extrusionOk="0" h="13180" w="12261">
                      <a:moveTo>
                        <a:pt x="6074" y="1"/>
                      </a:moveTo>
                      <a:lnTo>
                        <a:pt x="1" y="3957"/>
                      </a:lnTo>
                      <a:lnTo>
                        <a:pt x="4139" y="10863"/>
                      </a:lnTo>
                      <a:lnTo>
                        <a:pt x="5643" y="13179"/>
                      </a:lnTo>
                      <a:lnTo>
                        <a:pt x="12261" y="8866"/>
                      </a:lnTo>
                      <a:lnTo>
                        <a:pt x="10713" y="6489"/>
                      </a:lnTo>
                      <a:lnTo>
                        <a:pt x="6074" y="1"/>
                      </a:ln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2"/>
                <p:cNvSpPr/>
                <p:nvPr/>
              </p:nvSpPr>
              <p:spPr>
                <a:xfrm rot="2340334">
                  <a:off x="6509271" y="4827851"/>
                  <a:ext cx="115701" cy="147285"/>
                </a:xfrm>
                <a:custGeom>
                  <a:rect b="b" l="l" r="r" t="t"/>
                  <a:pathLst>
                    <a:path extrusionOk="0" h="7226" w="5677">
                      <a:moveTo>
                        <a:pt x="384" y="1"/>
                      </a:moveTo>
                      <a:lnTo>
                        <a:pt x="0" y="2409"/>
                      </a:lnTo>
                      <a:lnTo>
                        <a:pt x="4751" y="7225"/>
                      </a:lnTo>
                      <a:lnTo>
                        <a:pt x="5676" y="6572"/>
                      </a:lnTo>
                      <a:lnTo>
                        <a:pt x="384" y="1"/>
                      </a:ln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rot="2340334">
                  <a:off x="6477439" y="4760572"/>
                  <a:ext cx="113969" cy="103279"/>
                </a:xfrm>
                <a:custGeom>
                  <a:rect b="b" l="l" r="r" t="t"/>
                  <a:pathLst>
                    <a:path extrusionOk="0" h="5067" w="5592">
                      <a:moveTo>
                        <a:pt x="810" y="1"/>
                      </a:moveTo>
                      <a:cubicBezTo>
                        <a:pt x="210" y="1"/>
                        <a:pt x="1" y="473"/>
                        <a:pt x="1" y="473"/>
                      </a:cubicBezTo>
                      <a:lnTo>
                        <a:pt x="5592" y="5067"/>
                      </a:lnTo>
                      <a:lnTo>
                        <a:pt x="4845" y="1490"/>
                      </a:lnTo>
                      <a:cubicBezTo>
                        <a:pt x="4845" y="1490"/>
                        <a:pt x="1625" y="76"/>
                        <a:pt x="929" y="7"/>
                      </a:cubicBezTo>
                      <a:cubicBezTo>
                        <a:pt x="888" y="3"/>
                        <a:pt x="848" y="1"/>
                        <a:pt x="810" y="1"/>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rot="2340334">
                  <a:off x="6545988" y="4925289"/>
                  <a:ext cx="165491" cy="123620"/>
                </a:xfrm>
                <a:custGeom>
                  <a:rect b="b" l="l" r="r" t="t"/>
                  <a:pathLst>
                    <a:path extrusionOk="0" h="6065" w="8120">
                      <a:moveTo>
                        <a:pt x="7386" y="1"/>
                      </a:moveTo>
                      <a:cubicBezTo>
                        <a:pt x="7349" y="1"/>
                        <a:pt x="7311" y="11"/>
                        <a:pt x="7276" y="32"/>
                      </a:cubicBezTo>
                      <a:lnTo>
                        <a:pt x="128" y="4687"/>
                      </a:lnTo>
                      <a:cubicBezTo>
                        <a:pt x="18" y="4759"/>
                        <a:pt x="0" y="4913"/>
                        <a:pt x="97" y="5006"/>
                      </a:cubicBezTo>
                      <a:lnTo>
                        <a:pt x="1104" y="6007"/>
                      </a:lnTo>
                      <a:cubicBezTo>
                        <a:pt x="1143" y="6044"/>
                        <a:pt x="1195" y="6064"/>
                        <a:pt x="1248" y="6064"/>
                      </a:cubicBezTo>
                      <a:cubicBezTo>
                        <a:pt x="1287" y="6064"/>
                        <a:pt x="1326" y="6053"/>
                        <a:pt x="1361" y="6030"/>
                      </a:cubicBezTo>
                      <a:lnTo>
                        <a:pt x="8007" y="1703"/>
                      </a:lnTo>
                      <a:cubicBezTo>
                        <a:pt x="8085" y="1653"/>
                        <a:pt x="8119" y="1550"/>
                        <a:pt x="8085" y="1460"/>
                      </a:cubicBezTo>
                      <a:lnTo>
                        <a:pt x="7578" y="132"/>
                      </a:lnTo>
                      <a:cubicBezTo>
                        <a:pt x="7548" y="49"/>
                        <a:pt x="7469" y="1"/>
                        <a:pt x="7386" y="1"/>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rot="2340334">
                  <a:off x="6554918" y="4776828"/>
                  <a:ext cx="29532" cy="68384"/>
                </a:xfrm>
                <a:custGeom>
                  <a:rect b="b" l="l" r="r" t="t"/>
                  <a:pathLst>
                    <a:path extrusionOk="0" h="3355" w="1449">
                      <a:moveTo>
                        <a:pt x="13" y="1"/>
                      </a:moveTo>
                      <a:lnTo>
                        <a:pt x="0" y="8"/>
                      </a:lnTo>
                      <a:cubicBezTo>
                        <a:pt x="411" y="754"/>
                        <a:pt x="706" y="1189"/>
                        <a:pt x="1117" y="1933"/>
                      </a:cubicBezTo>
                      <a:cubicBezTo>
                        <a:pt x="1196" y="2073"/>
                        <a:pt x="1435" y="2570"/>
                        <a:pt x="1435" y="3135"/>
                      </a:cubicBezTo>
                      <a:cubicBezTo>
                        <a:pt x="1435" y="3207"/>
                        <a:pt x="1432" y="3279"/>
                        <a:pt x="1425" y="3351"/>
                      </a:cubicBezTo>
                      <a:lnTo>
                        <a:pt x="1439" y="3355"/>
                      </a:lnTo>
                      <a:cubicBezTo>
                        <a:pt x="1445" y="3279"/>
                        <a:pt x="1449" y="3207"/>
                        <a:pt x="1449" y="3135"/>
                      </a:cubicBezTo>
                      <a:cubicBezTo>
                        <a:pt x="1449" y="2566"/>
                        <a:pt x="1205" y="2070"/>
                        <a:pt x="1126" y="1926"/>
                      </a:cubicBezTo>
                      <a:cubicBezTo>
                        <a:pt x="720" y="1183"/>
                        <a:pt x="421" y="748"/>
                        <a:pt x="13" y="1"/>
                      </a:cubicBezTo>
                      <a:close/>
                    </a:path>
                  </a:pathLst>
                </a:cu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2" name="Google Shape;1002;p62"/>
            <p:cNvSpPr/>
            <p:nvPr/>
          </p:nvSpPr>
          <p:spPr>
            <a:xfrm>
              <a:off x="7970053" y="4196245"/>
              <a:ext cx="51517" cy="66820"/>
            </a:xfrm>
            <a:custGeom>
              <a:rect b="b" l="l" r="r" t="t"/>
              <a:pathLst>
                <a:path extrusionOk="0" h="1502" w="1158">
                  <a:moveTo>
                    <a:pt x="854" y="1"/>
                  </a:moveTo>
                  <a:cubicBezTo>
                    <a:pt x="840" y="196"/>
                    <a:pt x="744" y="381"/>
                    <a:pt x="590" y="501"/>
                  </a:cubicBezTo>
                  <a:cubicBezTo>
                    <a:pt x="494" y="576"/>
                    <a:pt x="381" y="624"/>
                    <a:pt x="288" y="703"/>
                  </a:cubicBezTo>
                  <a:cubicBezTo>
                    <a:pt x="196" y="779"/>
                    <a:pt x="120" y="899"/>
                    <a:pt x="148" y="1018"/>
                  </a:cubicBezTo>
                  <a:cubicBezTo>
                    <a:pt x="110" y="960"/>
                    <a:pt x="89" y="895"/>
                    <a:pt x="79" y="830"/>
                  </a:cubicBezTo>
                  <a:cubicBezTo>
                    <a:pt x="0" y="940"/>
                    <a:pt x="14" y="1094"/>
                    <a:pt x="79" y="1210"/>
                  </a:cubicBezTo>
                  <a:cubicBezTo>
                    <a:pt x="191" y="1411"/>
                    <a:pt x="340" y="1501"/>
                    <a:pt x="494" y="1501"/>
                  </a:cubicBezTo>
                  <a:cubicBezTo>
                    <a:pt x="657" y="1501"/>
                    <a:pt x="828" y="1401"/>
                    <a:pt x="970" y="1223"/>
                  </a:cubicBezTo>
                  <a:cubicBezTo>
                    <a:pt x="1096" y="1070"/>
                    <a:pt x="1158" y="850"/>
                    <a:pt x="1100" y="659"/>
                  </a:cubicBezTo>
                  <a:lnTo>
                    <a:pt x="1100" y="659"/>
                  </a:lnTo>
                  <a:cubicBezTo>
                    <a:pt x="1049" y="747"/>
                    <a:pt x="977" y="826"/>
                    <a:pt x="891" y="888"/>
                  </a:cubicBezTo>
                  <a:cubicBezTo>
                    <a:pt x="1001" y="607"/>
                    <a:pt x="929" y="292"/>
                    <a:pt x="854" y="1"/>
                  </a:cubicBezTo>
                  <a:close/>
                </a:path>
              </a:pathLst>
            </a:custGeom>
            <a:solidFill>
              <a:srgbClr val="F9A6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2"/>
            <p:cNvSpPr/>
            <p:nvPr/>
          </p:nvSpPr>
          <p:spPr>
            <a:xfrm>
              <a:off x="7965026" y="4354310"/>
              <a:ext cx="4627" cy="243703"/>
            </a:xfrm>
            <a:custGeom>
              <a:rect b="b" l="l" r="r" t="t"/>
              <a:pathLst>
                <a:path extrusionOk="0" h="5478" w="104">
                  <a:moveTo>
                    <a:pt x="1" y="0"/>
                  </a:moveTo>
                  <a:lnTo>
                    <a:pt x="1" y="5478"/>
                  </a:lnTo>
                  <a:lnTo>
                    <a:pt x="104" y="5478"/>
                  </a:lnTo>
                  <a:lnTo>
                    <a:pt x="104" y="0"/>
                  </a:ln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2"/>
            <p:cNvSpPr/>
            <p:nvPr/>
          </p:nvSpPr>
          <p:spPr>
            <a:xfrm>
              <a:off x="8022460" y="4354310"/>
              <a:ext cx="4627" cy="243703"/>
            </a:xfrm>
            <a:custGeom>
              <a:rect b="b" l="l" r="r" t="t"/>
              <a:pathLst>
                <a:path extrusionOk="0" h="5478" w="104">
                  <a:moveTo>
                    <a:pt x="1" y="0"/>
                  </a:moveTo>
                  <a:lnTo>
                    <a:pt x="1" y="5478"/>
                  </a:lnTo>
                  <a:lnTo>
                    <a:pt x="103" y="5478"/>
                  </a:lnTo>
                  <a:lnTo>
                    <a:pt x="103" y="0"/>
                  </a:ln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62"/>
            <p:cNvGrpSpPr/>
            <p:nvPr/>
          </p:nvGrpSpPr>
          <p:grpSpPr>
            <a:xfrm>
              <a:off x="6091468" y="4354300"/>
              <a:ext cx="786620" cy="732914"/>
              <a:chOff x="6091468" y="4354300"/>
              <a:chExt cx="786620" cy="732914"/>
            </a:xfrm>
          </p:grpSpPr>
          <p:sp>
            <p:nvSpPr>
              <p:cNvPr id="1006" name="Google Shape;1006;p62"/>
              <p:cNvSpPr/>
              <p:nvPr/>
            </p:nvSpPr>
            <p:spPr>
              <a:xfrm rot="2340334">
                <a:off x="6325720" y="4453464"/>
                <a:ext cx="159397" cy="308654"/>
              </a:xfrm>
              <a:custGeom>
                <a:rect b="b" l="l" r="r" t="t"/>
                <a:pathLst>
                  <a:path extrusionOk="0" h="15143" w="7821">
                    <a:moveTo>
                      <a:pt x="7168" y="0"/>
                    </a:moveTo>
                    <a:cubicBezTo>
                      <a:pt x="6950" y="0"/>
                      <a:pt x="6742" y="125"/>
                      <a:pt x="6646" y="337"/>
                    </a:cubicBezTo>
                    <a:lnTo>
                      <a:pt x="0" y="14399"/>
                    </a:lnTo>
                    <a:lnTo>
                      <a:pt x="1692" y="15142"/>
                    </a:lnTo>
                    <a:lnTo>
                      <a:pt x="7701" y="799"/>
                    </a:lnTo>
                    <a:cubicBezTo>
                      <a:pt x="7821" y="508"/>
                      <a:pt x="7688" y="176"/>
                      <a:pt x="7400" y="49"/>
                    </a:cubicBezTo>
                    <a:cubicBezTo>
                      <a:pt x="7324" y="16"/>
                      <a:pt x="7245" y="0"/>
                      <a:pt x="7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2"/>
              <p:cNvSpPr/>
              <p:nvPr/>
            </p:nvSpPr>
            <p:spPr>
              <a:xfrm rot="2340334">
                <a:off x="6315111" y="4391593"/>
                <a:ext cx="173174" cy="341184"/>
              </a:xfrm>
              <a:custGeom>
                <a:rect b="b" l="l" r="r" t="t"/>
                <a:pathLst>
                  <a:path extrusionOk="0" h="16739" w="8497">
                    <a:moveTo>
                      <a:pt x="7887" y="1"/>
                    </a:moveTo>
                    <a:cubicBezTo>
                      <a:pt x="7685" y="1"/>
                      <a:pt x="7491" y="116"/>
                      <a:pt x="7400" y="313"/>
                    </a:cubicBezTo>
                    <a:lnTo>
                      <a:pt x="1" y="15996"/>
                    </a:lnTo>
                    <a:lnTo>
                      <a:pt x="1696" y="16739"/>
                    </a:lnTo>
                    <a:lnTo>
                      <a:pt x="8383" y="741"/>
                    </a:lnTo>
                    <a:cubicBezTo>
                      <a:pt x="8496" y="474"/>
                      <a:pt x="8370" y="162"/>
                      <a:pt x="8102" y="46"/>
                    </a:cubicBezTo>
                    <a:cubicBezTo>
                      <a:pt x="8032" y="15"/>
                      <a:pt x="7959" y="1"/>
                      <a:pt x="78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2"/>
              <p:cNvSpPr/>
              <p:nvPr/>
            </p:nvSpPr>
            <p:spPr>
              <a:xfrm rot="2340334">
                <a:off x="6291082" y="4373143"/>
                <a:ext cx="163901" cy="319171"/>
              </a:xfrm>
              <a:custGeom>
                <a:rect b="b" l="l" r="r" t="t"/>
                <a:pathLst>
                  <a:path extrusionOk="0" h="15659" w="8042">
                    <a:moveTo>
                      <a:pt x="7397" y="0"/>
                    </a:moveTo>
                    <a:cubicBezTo>
                      <a:pt x="7192" y="0"/>
                      <a:pt x="6995" y="117"/>
                      <a:pt x="6904" y="312"/>
                    </a:cubicBezTo>
                    <a:lnTo>
                      <a:pt x="1" y="14916"/>
                    </a:lnTo>
                    <a:lnTo>
                      <a:pt x="1697" y="15659"/>
                    </a:lnTo>
                    <a:lnTo>
                      <a:pt x="7928" y="761"/>
                    </a:lnTo>
                    <a:cubicBezTo>
                      <a:pt x="8041" y="490"/>
                      <a:pt x="7914" y="182"/>
                      <a:pt x="7647" y="62"/>
                    </a:cubicBezTo>
                    <a:lnTo>
                      <a:pt x="7610" y="45"/>
                    </a:lnTo>
                    <a:cubicBezTo>
                      <a:pt x="7541" y="15"/>
                      <a:pt x="7468" y="0"/>
                      <a:pt x="7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2"/>
              <p:cNvSpPr/>
              <p:nvPr/>
            </p:nvSpPr>
            <p:spPr>
              <a:xfrm rot="2340334">
                <a:off x="6263571" y="4368421"/>
                <a:ext cx="143908" cy="279690"/>
              </a:xfrm>
              <a:custGeom>
                <a:rect b="b" l="l" r="r" t="t"/>
                <a:pathLst>
                  <a:path extrusionOk="0" h="13722" w="7061">
                    <a:moveTo>
                      <a:pt x="6636" y="1"/>
                    </a:moveTo>
                    <a:cubicBezTo>
                      <a:pt x="6495" y="1"/>
                      <a:pt x="6360" y="81"/>
                      <a:pt x="6297" y="215"/>
                    </a:cubicBezTo>
                    <a:lnTo>
                      <a:pt x="1" y="12979"/>
                    </a:lnTo>
                    <a:lnTo>
                      <a:pt x="1696" y="13722"/>
                    </a:lnTo>
                    <a:lnTo>
                      <a:pt x="6986" y="515"/>
                    </a:lnTo>
                    <a:cubicBezTo>
                      <a:pt x="7060" y="327"/>
                      <a:pt x="6972" y="115"/>
                      <a:pt x="6787" y="33"/>
                    </a:cubicBezTo>
                    <a:cubicBezTo>
                      <a:pt x="6738" y="11"/>
                      <a:pt x="6687" y="1"/>
                      <a:pt x="6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2"/>
              <p:cNvSpPr/>
              <p:nvPr/>
            </p:nvSpPr>
            <p:spPr>
              <a:xfrm rot="2340334">
                <a:off x="6165827" y="4472726"/>
                <a:ext cx="230220" cy="264933"/>
              </a:xfrm>
              <a:custGeom>
                <a:rect b="b" l="l" r="r" t="t"/>
                <a:pathLst>
                  <a:path extrusionOk="0" h="12998" w="11296">
                    <a:moveTo>
                      <a:pt x="4807" y="1"/>
                    </a:moveTo>
                    <a:lnTo>
                      <a:pt x="1138" y="7225"/>
                    </a:lnTo>
                    <a:lnTo>
                      <a:pt x="0" y="9825"/>
                    </a:lnTo>
                    <a:lnTo>
                      <a:pt x="7232" y="12997"/>
                    </a:lnTo>
                    <a:lnTo>
                      <a:pt x="8342" y="10469"/>
                    </a:lnTo>
                    <a:lnTo>
                      <a:pt x="11295" y="2978"/>
                    </a:lnTo>
                    <a:lnTo>
                      <a:pt x="48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2"/>
              <p:cNvSpPr/>
              <p:nvPr/>
            </p:nvSpPr>
            <p:spPr>
              <a:xfrm rot="2340334">
                <a:off x="6246119" y="4605834"/>
                <a:ext cx="100334" cy="159840"/>
              </a:xfrm>
              <a:custGeom>
                <a:rect b="b" l="l" r="r" t="t"/>
                <a:pathLst>
                  <a:path extrusionOk="0" h="7842" w="4923">
                    <a:moveTo>
                      <a:pt x="4149" y="1"/>
                    </a:moveTo>
                    <a:lnTo>
                      <a:pt x="0" y="7348"/>
                    </a:lnTo>
                    <a:lnTo>
                      <a:pt x="1021" y="7842"/>
                    </a:lnTo>
                    <a:lnTo>
                      <a:pt x="4923" y="2313"/>
                    </a:lnTo>
                    <a:lnTo>
                      <a:pt x="4149" y="1"/>
                    </a:lnTo>
                    <a:close/>
                  </a:path>
                </a:pathLst>
              </a:custGeom>
              <a:solidFill>
                <a:srgbClr val="FDC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2"/>
              <p:cNvSpPr/>
              <p:nvPr/>
            </p:nvSpPr>
            <p:spPr>
              <a:xfrm rot="2340334">
                <a:off x="6339690" y="4624863"/>
                <a:ext cx="97195" cy="118097"/>
              </a:xfrm>
              <a:custGeom>
                <a:rect b="b" l="l" r="r" t="t"/>
                <a:pathLst>
                  <a:path extrusionOk="0" h="5794" w="4769">
                    <a:moveTo>
                      <a:pt x="4068" y="1"/>
                    </a:moveTo>
                    <a:cubicBezTo>
                      <a:pt x="3979" y="1"/>
                      <a:pt x="3882" y="13"/>
                      <a:pt x="3776" y="41"/>
                    </a:cubicBezTo>
                    <a:cubicBezTo>
                      <a:pt x="3101" y="219"/>
                      <a:pt x="158" y="2141"/>
                      <a:pt x="158" y="2141"/>
                    </a:cubicBezTo>
                    <a:lnTo>
                      <a:pt x="0" y="5793"/>
                    </a:lnTo>
                    <a:lnTo>
                      <a:pt x="4769" y="346"/>
                    </a:lnTo>
                    <a:cubicBezTo>
                      <a:pt x="4769" y="346"/>
                      <a:pt x="4543" y="1"/>
                      <a:pt x="40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2"/>
              <p:cNvSpPr/>
              <p:nvPr/>
            </p:nvSpPr>
            <p:spPr>
              <a:xfrm rot="2340334">
                <a:off x="6104013" y="4608741"/>
                <a:ext cx="174418" cy="101648"/>
              </a:xfrm>
              <a:custGeom>
                <a:rect b="b" l="l" r="r" t="t"/>
                <a:pathLst>
                  <a:path extrusionOk="0" h="4987" w="8558">
                    <a:moveTo>
                      <a:pt x="503" y="0"/>
                    </a:moveTo>
                    <a:cubicBezTo>
                      <a:pt x="410" y="0"/>
                      <a:pt x="320" y="65"/>
                      <a:pt x="302" y="164"/>
                    </a:cubicBezTo>
                    <a:lnTo>
                      <a:pt x="17" y="1555"/>
                    </a:lnTo>
                    <a:cubicBezTo>
                      <a:pt x="0" y="1651"/>
                      <a:pt x="48" y="1747"/>
                      <a:pt x="137" y="1785"/>
                    </a:cubicBezTo>
                    <a:lnTo>
                      <a:pt x="7400" y="4967"/>
                    </a:lnTo>
                    <a:cubicBezTo>
                      <a:pt x="7427" y="4980"/>
                      <a:pt x="7456" y="4986"/>
                      <a:pt x="7485" y="4986"/>
                    </a:cubicBezTo>
                    <a:cubicBezTo>
                      <a:pt x="7548" y="4986"/>
                      <a:pt x="7609" y="4956"/>
                      <a:pt x="7649" y="4902"/>
                    </a:cubicBezTo>
                    <a:lnTo>
                      <a:pt x="8479" y="3751"/>
                    </a:lnTo>
                    <a:cubicBezTo>
                      <a:pt x="8557" y="3645"/>
                      <a:pt x="8516" y="3494"/>
                      <a:pt x="8397" y="3443"/>
                    </a:cubicBezTo>
                    <a:lnTo>
                      <a:pt x="582" y="17"/>
                    </a:lnTo>
                    <a:cubicBezTo>
                      <a:pt x="557" y="6"/>
                      <a:pt x="530" y="0"/>
                      <a:pt x="503" y="0"/>
                    </a:cubicBezTo>
                    <a:close/>
                  </a:path>
                </a:pathLst>
              </a:custGeom>
              <a:solidFill>
                <a:srgbClr val="F9A6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2"/>
              <p:cNvSpPr/>
              <p:nvPr/>
            </p:nvSpPr>
            <p:spPr>
              <a:xfrm rot="2340334">
                <a:off x="6379965" y="4594909"/>
                <a:ext cx="28370" cy="86096"/>
              </a:xfrm>
              <a:custGeom>
                <a:rect b="b" l="l" r="r" t="t"/>
                <a:pathLst>
                  <a:path extrusionOk="0" h="4224" w="1392">
                    <a:moveTo>
                      <a:pt x="1378" y="0"/>
                    </a:moveTo>
                    <a:cubicBezTo>
                      <a:pt x="936" y="987"/>
                      <a:pt x="590" y="1751"/>
                      <a:pt x="357" y="2347"/>
                    </a:cubicBezTo>
                    <a:cubicBezTo>
                      <a:pt x="124" y="2943"/>
                      <a:pt x="5" y="3375"/>
                      <a:pt x="5" y="3694"/>
                    </a:cubicBezTo>
                    <a:cubicBezTo>
                      <a:pt x="1" y="3916"/>
                      <a:pt x="62" y="4087"/>
                      <a:pt x="182" y="4224"/>
                    </a:cubicBezTo>
                    <a:lnTo>
                      <a:pt x="193" y="4214"/>
                    </a:lnTo>
                    <a:cubicBezTo>
                      <a:pt x="73" y="4080"/>
                      <a:pt x="18" y="3916"/>
                      <a:pt x="18" y="3694"/>
                    </a:cubicBezTo>
                    <a:cubicBezTo>
                      <a:pt x="15" y="3378"/>
                      <a:pt x="138" y="2946"/>
                      <a:pt x="371" y="2350"/>
                    </a:cubicBezTo>
                    <a:cubicBezTo>
                      <a:pt x="604" y="1754"/>
                      <a:pt x="946" y="994"/>
                      <a:pt x="1392" y="7"/>
                    </a:cubicBezTo>
                    <a:lnTo>
                      <a:pt x="1378" y="0"/>
                    </a:ln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 name="Google Shape;1015;p62"/>
              <p:cNvGrpSpPr/>
              <p:nvPr/>
            </p:nvGrpSpPr>
            <p:grpSpPr>
              <a:xfrm>
                <a:off x="6420698" y="4545636"/>
                <a:ext cx="457390" cy="541578"/>
                <a:chOff x="6420698" y="4545636"/>
                <a:chExt cx="457390" cy="541578"/>
              </a:xfrm>
            </p:grpSpPr>
            <p:sp>
              <p:nvSpPr>
                <p:cNvPr id="1016" name="Google Shape;1016;p62"/>
                <p:cNvSpPr/>
                <p:nvPr/>
              </p:nvSpPr>
              <p:spPr>
                <a:xfrm rot="2340334">
                  <a:off x="6492592" y="4609165"/>
                  <a:ext cx="211979" cy="303558"/>
                </a:xfrm>
                <a:custGeom>
                  <a:rect b="b" l="l" r="r" t="t"/>
                  <a:pathLst>
                    <a:path extrusionOk="0" h="14893" w="10401">
                      <a:moveTo>
                        <a:pt x="657" y="0"/>
                      </a:moveTo>
                      <a:cubicBezTo>
                        <a:pt x="549" y="0"/>
                        <a:pt x="440" y="30"/>
                        <a:pt x="343" y="93"/>
                      </a:cubicBezTo>
                      <a:cubicBezTo>
                        <a:pt x="79" y="264"/>
                        <a:pt x="0" y="614"/>
                        <a:pt x="168" y="881"/>
                      </a:cubicBezTo>
                      <a:lnTo>
                        <a:pt x="8849" y="14892"/>
                      </a:lnTo>
                      <a:lnTo>
                        <a:pt x="10401" y="13885"/>
                      </a:lnTo>
                      <a:lnTo>
                        <a:pt x="1134" y="251"/>
                      </a:lnTo>
                      <a:cubicBezTo>
                        <a:pt x="1022" y="89"/>
                        <a:pt x="841" y="0"/>
                        <a:pt x="6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2"/>
                <p:cNvSpPr/>
                <p:nvPr/>
              </p:nvSpPr>
              <p:spPr>
                <a:xfrm rot="2340334">
                  <a:off x="6526883" y="4581168"/>
                  <a:ext cx="230913" cy="333255"/>
                </a:xfrm>
                <a:custGeom>
                  <a:rect b="b" l="l" r="r" t="t"/>
                  <a:pathLst>
                    <a:path extrusionOk="0" h="16350" w="11330">
                      <a:moveTo>
                        <a:pt x="610" y="1"/>
                      </a:moveTo>
                      <a:cubicBezTo>
                        <a:pt x="510" y="1"/>
                        <a:pt x="409" y="29"/>
                        <a:pt x="320" y="88"/>
                      </a:cubicBezTo>
                      <a:cubicBezTo>
                        <a:pt x="73" y="246"/>
                        <a:pt x="1" y="575"/>
                        <a:pt x="155" y="821"/>
                      </a:cubicBezTo>
                      <a:lnTo>
                        <a:pt x="9778" y="16349"/>
                      </a:lnTo>
                      <a:lnTo>
                        <a:pt x="11329" y="15339"/>
                      </a:lnTo>
                      <a:lnTo>
                        <a:pt x="1056" y="235"/>
                      </a:lnTo>
                      <a:cubicBezTo>
                        <a:pt x="952" y="84"/>
                        <a:pt x="782" y="1"/>
                        <a:pt x="6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2"/>
                <p:cNvSpPr/>
                <p:nvPr/>
              </p:nvSpPr>
              <p:spPr>
                <a:xfrm rot="2340334">
                  <a:off x="6571258" y="4607149"/>
                  <a:ext cx="217971" cy="313179"/>
                </a:xfrm>
                <a:custGeom>
                  <a:rect b="b" l="l" r="r" t="t"/>
                  <a:pathLst>
                    <a:path extrusionOk="0" h="15365" w="10695">
                      <a:moveTo>
                        <a:pt x="644" y="0"/>
                      </a:moveTo>
                      <a:cubicBezTo>
                        <a:pt x="544" y="0"/>
                        <a:pt x="442" y="28"/>
                        <a:pt x="353" y="86"/>
                      </a:cubicBezTo>
                      <a:lnTo>
                        <a:pt x="315" y="110"/>
                      </a:lnTo>
                      <a:cubicBezTo>
                        <a:pt x="72" y="267"/>
                        <a:pt x="0" y="596"/>
                        <a:pt x="154" y="843"/>
                      </a:cubicBezTo>
                      <a:lnTo>
                        <a:pt x="9143" y="15365"/>
                      </a:lnTo>
                      <a:lnTo>
                        <a:pt x="10695" y="14354"/>
                      </a:lnTo>
                      <a:lnTo>
                        <a:pt x="1089" y="234"/>
                      </a:lnTo>
                      <a:cubicBezTo>
                        <a:pt x="986" y="82"/>
                        <a:pt x="816" y="0"/>
                        <a:pt x="6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2"/>
                <p:cNvSpPr/>
                <p:nvPr/>
              </p:nvSpPr>
              <p:spPr>
                <a:xfrm rot="2340334">
                  <a:off x="6620022" y="4651478"/>
                  <a:ext cx="192434" cy="276735"/>
                </a:xfrm>
                <a:custGeom>
                  <a:rect b="b" l="l" r="r" t="t"/>
                  <a:pathLst>
                    <a:path extrusionOk="0" h="13577" w="9442">
                      <a:moveTo>
                        <a:pt x="428" y="1"/>
                      </a:moveTo>
                      <a:cubicBezTo>
                        <a:pt x="357" y="1"/>
                        <a:pt x="286" y="21"/>
                        <a:pt x="223" y="62"/>
                      </a:cubicBezTo>
                      <a:cubicBezTo>
                        <a:pt x="52" y="172"/>
                        <a:pt x="0" y="398"/>
                        <a:pt x="103" y="572"/>
                      </a:cubicBezTo>
                      <a:lnTo>
                        <a:pt x="7890" y="13576"/>
                      </a:lnTo>
                      <a:lnTo>
                        <a:pt x="9442" y="12566"/>
                      </a:lnTo>
                      <a:lnTo>
                        <a:pt x="737" y="161"/>
                      </a:lnTo>
                      <a:cubicBezTo>
                        <a:pt x="664" y="56"/>
                        <a:pt x="547" y="1"/>
                        <a:pt x="4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2"/>
                <p:cNvSpPr/>
                <p:nvPr/>
              </p:nvSpPr>
              <p:spPr>
                <a:xfrm rot="2340334">
                  <a:off x="6519383" y="4750916"/>
                  <a:ext cx="249887" cy="268643"/>
                </a:xfrm>
                <a:custGeom>
                  <a:rect b="b" l="l" r="r" t="t"/>
                  <a:pathLst>
                    <a:path extrusionOk="0" h="13180" w="12261">
                      <a:moveTo>
                        <a:pt x="6074" y="1"/>
                      </a:moveTo>
                      <a:lnTo>
                        <a:pt x="1" y="3957"/>
                      </a:lnTo>
                      <a:lnTo>
                        <a:pt x="4139" y="10863"/>
                      </a:lnTo>
                      <a:lnTo>
                        <a:pt x="5643" y="13179"/>
                      </a:lnTo>
                      <a:lnTo>
                        <a:pt x="12261" y="8866"/>
                      </a:lnTo>
                      <a:lnTo>
                        <a:pt x="10713" y="6489"/>
                      </a:lnTo>
                      <a:lnTo>
                        <a:pt x="60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2"/>
                <p:cNvSpPr/>
                <p:nvPr/>
              </p:nvSpPr>
              <p:spPr>
                <a:xfrm rot="2340334">
                  <a:off x="6509271" y="4827851"/>
                  <a:ext cx="115701" cy="147285"/>
                </a:xfrm>
                <a:custGeom>
                  <a:rect b="b" l="l" r="r" t="t"/>
                  <a:pathLst>
                    <a:path extrusionOk="0" h="7226" w="5677">
                      <a:moveTo>
                        <a:pt x="384" y="1"/>
                      </a:moveTo>
                      <a:lnTo>
                        <a:pt x="0" y="2409"/>
                      </a:lnTo>
                      <a:lnTo>
                        <a:pt x="4751" y="7225"/>
                      </a:lnTo>
                      <a:lnTo>
                        <a:pt x="5676" y="6572"/>
                      </a:lnTo>
                      <a:lnTo>
                        <a:pt x="384" y="1"/>
                      </a:lnTo>
                      <a:close/>
                    </a:path>
                  </a:pathLst>
                </a:custGeom>
                <a:solidFill>
                  <a:srgbClr val="FDC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2"/>
                <p:cNvSpPr/>
                <p:nvPr/>
              </p:nvSpPr>
              <p:spPr>
                <a:xfrm rot="2340334">
                  <a:off x="6477439" y="4760572"/>
                  <a:ext cx="113969" cy="103279"/>
                </a:xfrm>
                <a:custGeom>
                  <a:rect b="b" l="l" r="r" t="t"/>
                  <a:pathLst>
                    <a:path extrusionOk="0" h="5067" w="5592">
                      <a:moveTo>
                        <a:pt x="810" y="1"/>
                      </a:moveTo>
                      <a:cubicBezTo>
                        <a:pt x="210" y="1"/>
                        <a:pt x="1" y="473"/>
                        <a:pt x="1" y="473"/>
                      </a:cubicBezTo>
                      <a:lnTo>
                        <a:pt x="5592" y="5067"/>
                      </a:lnTo>
                      <a:lnTo>
                        <a:pt x="4845" y="1490"/>
                      </a:lnTo>
                      <a:cubicBezTo>
                        <a:pt x="4845" y="1490"/>
                        <a:pt x="1625" y="76"/>
                        <a:pt x="929" y="7"/>
                      </a:cubicBezTo>
                      <a:cubicBezTo>
                        <a:pt x="888" y="3"/>
                        <a:pt x="848" y="1"/>
                        <a:pt x="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2"/>
                <p:cNvSpPr/>
                <p:nvPr/>
              </p:nvSpPr>
              <p:spPr>
                <a:xfrm rot="2340334">
                  <a:off x="6545988" y="4925289"/>
                  <a:ext cx="165491" cy="123620"/>
                </a:xfrm>
                <a:custGeom>
                  <a:rect b="b" l="l" r="r" t="t"/>
                  <a:pathLst>
                    <a:path extrusionOk="0" h="6065" w="8120">
                      <a:moveTo>
                        <a:pt x="7386" y="1"/>
                      </a:moveTo>
                      <a:cubicBezTo>
                        <a:pt x="7349" y="1"/>
                        <a:pt x="7311" y="11"/>
                        <a:pt x="7276" y="32"/>
                      </a:cubicBezTo>
                      <a:lnTo>
                        <a:pt x="128" y="4687"/>
                      </a:lnTo>
                      <a:cubicBezTo>
                        <a:pt x="18" y="4759"/>
                        <a:pt x="0" y="4913"/>
                        <a:pt x="97" y="5006"/>
                      </a:cubicBezTo>
                      <a:lnTo>
                        <a:pt x="1104" y="6007"/>
                      </a:lnTo>
                      <a:cubicBezTo>
                        <a:pt x="1143" y="6044"/>
                        <a:pt x="1195" y="6064"/>
                        <a:pt x="1248" y="6064"/>
                      </a:cubicBezTo>
                      <a:cubicBezTo>
                        <a:pt x="1287" y="6064"/>
                        <a:pt x="1326" y="6053"/>
                        <a:pt x="1361" y="6030"/>
                      </a:cubicBezTo>
                      <a:lnTo>
                        <a:pt x="8007" y="1703"/>
                      </a:lnTo>
                      <a:cubicBezTo>
                        <a:pt x="8085" y="1653"/>
                        <a:pt x="8119" y="1550"/>
                        <a:pt x="8085" y="1460"/>
                      </a:cubicBezTo>
                      <a:lnTo>
                        <a:pt x="7578" y="132"/>
                      </a:lnTo>
                      <a:cubicBezTo>
                        <a:pt x="7548" y="49"/>
                        <a:pt x="7469" y="1"/>
                        <a:pt x="7386" y="1"/>
                      </a:cubicBezTo>
                      <a:close/>
                    </a:path>
                  </a:pathLst>
                </a:custGeom>
                <a:solidFill>
                  <a:srgbClr val="F9A6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2"/>
                <p:cNvSpPr/>
                <p:nvPr/>
              </p:nvSpPr>
              <p:spPr>
                <a:xfrm rot="2340334">
                  <a:off x="6554918" y="4776828"/>
                  <a:ext cx="29532" cy="68384"/>
                </a:xfrm>
                <a:custGeom>
                  <a:rect b="b" l="l" r="r" t="t"/>
                  <a:pathLst>
                    <a:path extrusionOk="0" h="3355" w="1449">
                      <a:moveTo>
                        <a:pt x="13" y="1"/>
                      </a:moveTo>
                      <a:lnTo>
                        <a:pt x="0" y="8"/>
                      </a:lnTo>
                      <a:cubicBezTo>
                        <a:pt x="411" y="754"/>
                        <a:pt x="706" y="1189"/>
                        <a:pt x="1117" y="1933"/>
                      </a:cubicBezTo>
                      <a:cubicBezTo>
                        <a:pt x="1196" y="2073"/>
                        <a:pt x="1435" y="2570"/>
                        <a:pt x="1435" y="3135"/>
                      </a:cubicBezTo>
                      <a:cubicBezTo>
                        <a:pt x="1435" y="3207"/>
                        <a:pt x="1432" y="3279"/>
                        <a:pt x="1425" y="3351"/>
                      </a:cubicBezTo>
                      <a:lnTo>
                        <a:pt x="1439" y="3355"/>
                      </a:lnTo>
                      <a:cubicBezTo>
                        <a:pt x="1445" y="3279"/>
                        <a:pt x="1449" y="3207"/>
                        <a:pt x="1449" y="3135"/>
                      </a:cubicBezTo>
                      <a:cubicBezTo>
                        <a:pt x="1449" y="2566"/>
                        <a:pt x="1205" y="2070"/>
                        <a:pt x="1126" y="1926"/>
                      </a:cubicBezTo>
                      <a:cubicBezTo>
                        <a:pt x="720" y="1183"/>
                        <a:pt x="421" y="748"/>
                        <a:pt x="13" y="1"/>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25" name="Google Shape;1025;p62"/>
          <p:cNvSpPr txBox="1"/>
          <p:nvPr>
            <p:ph type="ctrTitle"/>
          </p:nvPr>
        </p:nvSpPr>
        <p:spPr>
          <a:xfrm>
            <a:off x="2847125" y="2893175"/>
            <a:ext cx="2364300" cy="7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WHO ARE WE?</a:t>
            </a:r>
            <a:endParaRPr>
              <a:solidFill>
                <a:schemeClr val="accent3"/>
              </a:solidFill>
            </a:endParaRPr>
          </a:p>
        </p:txBody>
      </p:sp>
      <p:sp>
        <p:nvSpPr>
          <p:cNvPr id="1026" name="Google Shape;1026;p62"/>
          <p:cNvSpPr txBox="1"/>
          <p:nvPr>
            <p:ph idx="1" type="subTitle"/>
          </p:nvPr>
        </p:nvSpPr>
        <p:spPr>
          <a:xfrm>
            <a:off x="2459550" y="2334500"/>
            <a:ext cx="4224900" cy="3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Scientists</a:t>
            </a:r>
            <a:endParaRPr/>
          </a:p>
        </p:txBody>
      </p:sp>
      <p:sp>
        <p:nvSpPr>
          <p:cNvPr id="1027" name="Google Shape;1027;p62"/>
          <p:cNvSpPr txBox="1"/>
          <p:nvPr>
            <p:ph idx="1" type="subTitle"/>
          </p:nvPr>
        </p:nvSpPr>
        <p:spPr>
          <a:xfrm>
            <a:off x="2459550" y="1979900"/>
            <a:ext cx="4224900" cy="3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Programmers</a:t>
            </a:r>
            <a:endParaRPr/>
          </a:p>
        </p:txBody>
      </p:sp>
      <p:sp>
        <p:nvSpPr>
          <p:cNvPr id="1028" name="Google Shape;1028;p62"/>
          <p:cNvSpPr txBox="1"/>
          <p:nvPr>
            <p:ph idx="1" type="subTitle"/>
          </p:nvPr>
        </p:nvSpPr>
        <p:spPr>
          <a:xfrm>
            <a:off x="2459550" y="1671200"/>
            <a:ext cx="4224900" cy="3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Engineers</a:t>
            </a:r>
            <a:endParaRPr/>
          </a:p>
        </p:txBody>
      </p:sp>
      <p:sp>
        <p:nvSpPr>
          <p:cNvPr id="1029" name="Google Shape;1029;p62"/>
          <p:cNvSpPr txBox="1"/>
          <p:nvPr>
            <p:ph idx="1" type="subTitle"/>
          </p:nvPr>
        </p:nvSpPr>
        <p:spPr>
          <a:xfrm>
            <a:off x="5092850" y="2394450"/>
            <a:ext cx="4224900" cy="3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College of Liberal Arts and Sciences </a:t>
            </a:r>
            <a:endParaRPr/>
          </a:p>
        </p:txBody>
      </p:sp>
      <p:sp>
        <p:nvSpPr>
          <p:cNvPr id="1030" name="Google Shape;1030;p62"/>
          <p:cNvSpPr txBox="1"/>
          <p:nvPr>
            <p:ph idx="1" type="subTitle"/>
          </p:nvPr>
        </p:nvSpPr>
        <p:spPr>
          <a:xfrm>
            <a:off x="5092850" y="2749050"/>
            <a:ext cx="4224900" cy="3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College of Engineering </a:t>
            </a:r>
            <a:endParaRPr/>
          </a:p>
        </p:txBody>
      </p:sp>
      <p:sp>
        <p:nvSpPr>
          <p:cNvPr id="1031" name="Google Shape;1031;p62"/>
          <p:cNvSpPr txBox="1"/>
          <p:nvPr>
            <p:ph idx="1" type="subTitle"/>
          </p:nvPr>
        </p:nvSpPr>
        <p:spPr>
          <a:xfrm>
            <a:off x="2459550" y="1332450"/>
            <a:ext cx="4224900" cy="3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Artists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63"/>
          <p:cNvSpPr txBox="1"/>
          <p:nvPr>
            <p:ph type="title"/>
          </p:nvPr>
        </p:nvSpPr>
        <p:spPr>
          <a:xfrm>
            <a:off x="934525" y="2071050"/>
            <a:ext cx="3721800" cy="10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3"/>
          <p:cNvSpPr txBox="1"/>
          <p:nvPr>
            <p:ph idx="1" type="subTitle"/>
          </p:nvPr>
        </p:nvSpPr>
        <p:spPr>
          <a:xfrm>
            <a:off x="934525" y="2912150"/>
            <a:ext cx="2638200" cy="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38" name="Google Shape;1038;p63"/>
          <p:cNvPicPr preferRelativeResize="0"/>
          <p:nvPr/>
        </p:nvPicPr>
        <p:blipFill>
          <a:blip r:embed="rId3">
            <a:alphaModFix/>
          </a:blip>
          <a:stretch>
            <a:fillRect/>
          </a:stretch>
        </p:blipFill>
        <p:spPr>
          <a:xfrm>
            <a:off x="169626" y="484152"/>
            <a:ext cx="8728025" cy="4375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64"/>
          <p:cNvSpPr txBox="1"/>
          <p:nvPr>
            <p:ph type="title"/>
          </p:nvPr>
        </p:nvSpPr>
        <p:spPr>
          <a:xfrm>
            <a:off x="823950" y="1068400"/>
            <a:ext cx="7496100" cy="4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 Our Project Part 1</a:t>
            </a:r>
            <a:endParaRPr/>
          </a:p>
        </p:txBody>
      </p:sp>
      <p:sp>
        <p:nvSpPr>
          <p:cNvPr id="1044" name="Google Shape;1044;p64"/>
          <p:cNvSpPr txBox="1"/>
          <p:nvPr>
            <p:ph idx="2" type="subTitle"/>
          </p:nvPr>
        </p:nvSpPr>
        <p:spPr>
          <a:xfrm>
            <a:off x="1333050" y="2422800"/>
            <a:ext cx="1742700" cy="2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 Information</a:t>
            </a:r>
            <a:endParaRPr/>
          </a:p>
        </p:txBody>
      </p:sp>
      <p:sp>
        <p:nvSpPr>
          <p:cNvPr id="1045" name="Google Shape;1045;p64"/>
          <p:cNvSpPr txBox="1"/>
          <p:nvPr>
            <p:ph idx="4" type="subTitle"/>
          </p:nvPr>
        </p:nvSpPr>
        <p:spPr>
          <a:xfrm>
            <a:off x="5976975" y="2422800"/>
            <a:ext cx="1742700" cy="2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pic>
        <p:nvPicPr>
          <p:cNvPr id="1046" name="Google Shape;1046;p64"/>
          <p:cNvPicPr preferRelativeResize="0"/>
          <p:nvPr/>
        </p:nvPicPr>
        <p:blipFill>
          <a:blip r:embed="rId3">
            <a:alphaModFix/>
          </a:blip>
          <a:stretch>
            <a:fillRect/>
          </a:stretch>
        </p:blipFill>
        <p:spPr>
          <a:xfrm>
            <a:off x="5937250" y="2925975"/>
            <a:ext cx="2028075" cy="2028075"/>
          </a:xfrm>
          <a:prstGeom prst="rect">
            <a:avLst/>
          </a:prstGeom>
          <a:noFill/>
          <a:ln>
            <a:noFill/>
          </a:ln>
        </p:spPr>
      </p:pic>
      <p:pic>
        <p:nvPicPr>
          <p:cNvPr id="1047" name="Google Shape;1047;p64"/>
          <p:cNvPicPr preferRelativeResize="0"/>
          <p:nvPr/>
        </p:nvPicPr>
        <p:blipFill>
          <a:blip r:embed="rId4">
            <a:alphaModFix/>
          </a:blip>
          <a:stretch>
            <a:fillRect/>
          </a:stretch>
        </p:blipFill>
        <p:spPr>
          <a:xfrm>
            <a:off x="206225" y="2978138"/>
            <a:ext cx="3996351" cy="2118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5"/>
          <p:cNvSpPr txBox="1"/>
          <p:nvPr>
            <p:ph type="title"/>
          </p:nvPr>
        </p:nvSpPr>
        <p:spPr>
          <a:xfrm>
            <a:off x="1317625" y="3289100"/>
            <a:ext cx="7113300" cy="11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We wanted to tackle a problem...</a:t>
            </a:r>
            <a:endParaRPr sz="4000"/>
          </a:p>
        </p:txBody>
      </p:sp>
      <p:sp>
        <p:nvSpPr>
          <p:cNvPr id="1053" name="Google Shape;1053;p65"/>
          <p:cNvSpPr txBox="1"/>
          <p:nvPr>
            <p:ph idx="1" type="subTitle"/>
          </p:nvPr>
        </p:nvSpPr>
        <p:spPr>
          <a:xfrm>
            <a:off x="2808775" y="4324475"/>
            <a:ext cx="5622000" cy="28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 we just had several Zoom meetings where we brainstormed!</a:t>
            </a:r>
            <a:endParaRPr/>
          </a:p>
        </p:txBody>
      </p:sp>
      <p:pic>
        <p:nvPicPr>
          <p:cNvPr id="1054" name="Google Shape;1054;p65"/>
          <p:cNvPicPr preferRelativeResize="0"/>
          <p:nvPr/>
        </p:nvPicPr>
        <p:blipFill>
          <a:blip r:embed="rId3">
            <a:alphaModFix/>
          </a:blip>
          <a:stretch>
            <a:fillRect/>
          </a:stretch>
        </p:blipFill>
        <p:spPr>
          <a:xfrm>
            <a:off x="1206375" y="479100"/>
            <a:ext cx="3734726" cy="2082775"/>
          </a:xfrm>
          <a:prstGeom prst="rect">
            <a:avLst/>
          </a:prstGeom>
          <a:noFill/>
          <a:ln>
            <a:noFill/>
          </a:ln>
        </p:spPr>
      </p:pic>
      <p:pic>
        <p:nvPicPr>
          <p:cNvPr id="1055" name="Google Shape;1055;p65"/>
          <p:cNvPicPr preferRelativeResize="0"/>
          <p:nvPr/>
        </p:nvPicPr>
        <p:blipFill>
          <a:blip r:embed="rId4">
            <a:alphaModFix/>
          </a:blip>
          <a:stretch>
            <a:fillRect/>
          </a:stretch>
        </p:blipFill>
        <p:spPr>
          <a:xfrm>
            <a:off x="5072401" y="331575"/>
            <a:ext cx="3898100" cy="2173878"/>
          </a:xfrm>
          <a:prstGeom prst="rect">
            <a:avLst/>
          </a:prstGeom>
          <a:noFill/>
          <a:ln>
            <a:noFill/>
          </a:ln>
        </p:spPr>
      </p:pic>
      <p:pic>
        <p:nvPicPr>
          <p:cNvPr id="1056" name="Google Shape;1056;p65"/>
          <p:cNvPicPr preferRelativeResize="0"/>
          <p:nvPr/>
        </p:nvPicPr>
        <p:blipFill>
          <a:blip r:embed="rId5">
            <a:alphaModFix/>
          </a:blip>
          <a:stretch>
            <a:fillRect/>
          </a:stretch>
        </p:blipFill>
        <p:spPr>
          <a:xfrm>
            <a:off x="3022751" y="1824098"/>
            <a:ext cx="4096726" cy="228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66"/>
          <p:cNvSpPr txBox="1"/>
          <p:nvPr>
            <p:ph type="title"/>
          </p:nvPr>
        </p:nvSpPr>
        <p:spPr>
          <a:xfrm>
            <a:off x="713250" y="2094913"/>
            <a:ext cx="7717500" cy="119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800"/>
              <a:t>ANTIBIOTIC RESISTANCE!</a:t>
            </a:r>
            <a:endParaRPr sz="6800"/>
          </a:p>
        </p:txBody>
      </p:sp>
      <p:sp>
        <p:nvSpPr>
          <p:cNvPr id="1062" name="Google Shape;1062;p66"/>
          <p:cNvSpPr txBox="1"/>
          <p:nvPr>
            <p:ph idx="1" type="subTitle"/>
          </p:nvPr>
        </p:nvSpPr>
        <p:spPr>
          <a:xfrm>
            <a:off x="2864550" y="3195138"/>
            <a:ext cx="3414900" cy="52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 what is that exactly?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67"/>
          <p:cNvSpPr txBox="1"/>
          <p:nvPr>
            <p:ph type="ctrTitle"/>
          </p:nvPr>
        </p:nvSpPr>
        <p:spPr>
          <a:xfrm>
            <a:off x="3233963" y="1783477"/>
            <a:ext cx="3992700" cy="4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Antibiotic Resistance is...</a:t>
            </a:r>
            <a:endParaRPr/>
          </a:p>
        </p:txBody>
      </p:sp>
      <p:grpSp>
        <p:nvGrpSpPr>
          <p:cNvPr id="1068" name="Google Shape;1068;p67"/>
          <p:cNvGrpSpPr/>
          <p:nvPr/>
        </p:nvGrpSpPr>
        <p:grpSpPr>
          <a:xfrm>
            <a:off x="4972132" y="1102072"/>
            <a:ext cx="516336" cy="576687"/>
            <a:chOff x="1466325" y="238125"/>
            <a:chExt cx="4681200" cy="5228350"/>
          </a:xfrm>
        </p:grpSpPr>
        <p:sp>
          <p:nvSpPr>
            <p:cNvPr id="1069" name="Google Shape;1069;p67"/>
            <p:cNvSpPr/>
            <p:nvPr/>
          </p:nvSpPr>
          <p:spPr>
            <a:xfrm>
              <a:off x="2089475" y="1046300"/>
              <a:ext cx="1188700" cy="1188700"/>
            </a:xfrm>
            <a:custGeom>
              <a:rect b="b" l="l" r="r" t="t"/>
              <a:pathLst>
                <a:path extrusionOk="0" h="47548" w="47548">
                  <a:moveTo>
                    <a:pt x="32229" y="0"/>
                  </a:moveTo>
                  <a:cubicBezTo>
                    <a:pt x="30538" y="0"/>
                    <a:pt x="29166" y="1373"/>
                    <a:pt x="29166" y="3039"/>
                  </a:cubicBezTo>
                  <a:cubicBezTo>
                    <a:pt x="29166" y="4755"/>
                    <a:pt x="30538" y="6127"/>
                    <a:pt x="32229" y="6127"/>
                  </a:cubicBezTo>
                  <a:lnTo>
                    <a:pt x="32229" y="6103"/>
                  </a:lnTo>
                  <a:cubicBezTo>
                    <a:pt x="37303" y="6127"/>
                    <a:pt x="41420" y="10245"/>
                    <a:pt x="41420" y="15294"/>
                  </a:cubicBezTo>
                  <a:cubicBezTo>
                    <a:pt x="41420" y="20367"/>
                    <a:pt x="37303" y="24484"/>
                    <a:pt x="32229" y="24509"/>
                  </a:cubicBezTo>
                  <a:cubicBezTo>
                    <a:pt x="30171" y="24509"/>
                    <a:pt x="28234" y="25293"/>
                    <a:pt x="26764" y="26764"/>
                  </a:cubicBezTo>
                  <a:cubicBezTo>
                    <a:pt x="25318" y="28234"/>
                    <a:pt x="24509" y="30146"/>
                    <a:pt x="24509" y="32229"/>
                  </a:cubicBezTo>
                  <a:cubicBezTo>
                    <a:pt x="24509" y="37278"/>
                    <a:pt x="20367" y="41395"/>
                    <a:pt x="15318" y="41420"/>
                  </a:cubicBezTo>
                  <a:cubicBezTo>
                    <a:pt x="10270" y="41395"/>
                    <a:pt x="6128" y="37278"/>
                    <a:pt x="6128" y="32229"/>
                  </a:cubicBezTo>
                  <a:cubicBezTo>
                    <a:pt x="6128" y="21960"/>
                    <a:pt x="12181" y="12598"/>
                    <a:pt x="21593" y="8382"/>
                  </a:cubicBezTo>
                  <a:cubicBezTo>
                    <a:pt x="22328" y="8039"/>
                    <a:pt x="22916" y="7451"/>
                    <a:pt x="23210" y="6666"/>
                  </a:cubicBezTo>
                  <a:cubicBezTo>
                    <a:pt x="23504" y="5907"/>
                    <a:pt x="23480" y="5073"/>
                    <a:pt x="23137" y="4338"/>
                  </a:cubicBezTo>
                  <a:cubicBezTo>
                    <a:pt x="22646" y="3235"/>
                    <a:pt x="21544" y="2524"/>
                    <a:pt x="20343" y="2524"/>
                  </a:cubicBezTo>
                  <a:cubicBezTo>
                    <a:pt x="19901" y="2524"/>
                    <a:pt x="19485" y="2623"/>
                    <a:pt x="19093" y="2794"/>
                  </a:cubicBezTo>
                  <a:cubicBezTo>
                    <a:pt x="13480" y="5294"/>
                    <a:pt x="8725" y="9338"/>
                    <a:pt x="5319" y="14485"/>
                  </a:cubicBezTo>
                  <a:cubicBezTo>
                    <a:pt x="1839" y="19754"/>
                    <a:pt x="0" y="25881"/>
                    <a:pt x="0" y="32229"/>
                  </a:cubicBezTo>
                  <a:cubicBezTo>
                    <a:pt x="0" y="36322"/>
                    <a:pt x="1593" y="40170"/>
                    <a:pt x="4485" y="43062"/>
                  </a:cubicBezTo>
                  <a:cubicBezTo>
                    <a:pt x="7378" y="45954"/>
                    <a:pt x="11225" y="47547"/>
                    <a:pt x="15318" y="47547"/>
                  </a:cubicBezTo>
                  <a:cubicBezTo>
                    <a:pt x="19411" y="47547"/>
                    <a:pt x="23259" y="45954"/>
                    <a:pt x="26151" y="43062"/>
                  </a:cubicBezTo>
                  <a:cubicBezTo>
                    <a:pt x="29043" y="40170"/>
                    <a:pt x="30636" y="36322"/>
                    <a:pt x="30636" y="32229"/>
                  </a:cubicBezTo>
                  <a:cubicBezTo>
                    <a:pt x="30636" y="31347"/>
                    <a:pt x="31347" y="30636"/>
                    <a:pt x="32229" y="30612"/>
                  </a:cubicBezTo>
                  <a:cubicBezTo>
                    <a:pt x="36322" y="30612"/>
                    <a:pt x="40170" y="29043"/>
                    <a:pt x="43062" y="26126"/>
                  </a:cubicBezTo>
                  <a:cubicBezTo>
                    <a:pt x="45954" y="23259"/>
                    <a:pt x="47547" y="19387"/>
                    <a:pt x="47547" y="15294"/>
                  </a:cubicBezTo>
                  <a:cubicBezTo>
                    <a:pt x="47547" y="11225"/>
                    <a:pt x="45954" y="7377"/>
                    <a:pt x="43062" y="4485"/>
                  </a:cubicBezTo>
                  <a:cubicBezTo>
                    <a:pt x="40170" y="1593"/>
                    <a:pt x="36322" y="0"/>
                    <a:pt x="32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7"/>
            <p:cNvSpPr/>
            <p:nvPr/>
          </p:nvSpPr>
          <p:spPr>
            <a:xfrm>
              <a:off x="1476750" y="3088475"/>
              <a:ext cx="1188700" cy="1188700"/>
            </a:xfrm>
            <a:custGeom>
              <a:rect b="b" l="l" r="r" t="t"/>
              <a:pathLst>
                <a:path extrusionOk="0" h="47548" w="47548">
                  <a:moveTo>
                    <a:pt x="15319" y="1"/>
                  </a:moveTo>
                  <a:cubicBezTo>
                    <a:pt x="13627" y="1"/>
                    <a:pt x="12255" y="1373"/>
                    <a:pt x="12255" y="3064"/>
                  </a:cubicBezTo>
                  <a:cubicBezTo>
                    <a:pt x="12255" y="4756"/>
                    <a:pt x="13627" y="6128"/>
                    <a:pt x="15319" y="6128"/>
                  </a:cubicBezTo>
                  <a:cubicBezTo>
                    <a:pt x="22279" y="6128"/>
                    <a:pt x="28823" y="8848"/>
                    <a:pt x="33774" y="13799"/>
                  </a:cubicBezTo>
                  <a:cubicBezTo>
                    <a:pt x="38700" y="18726"/>
                    <a:pt x="41420" y="25294"/>
                    <a:pt x="41420" y="32230"/>
                  </a:cubicBezTo>
                  <a:cubicBezTo>
                    <a:pt x="41420" y="37303"/>
                    <a:pt x="37303" y="41421"/>
                    <a:pt x="32230" y="41421"/>
                  </a:cubicBezTo>
                  <a:cubicBezTo>
                    <a:pt x="27181" y="41421"/>
                    <a:pt x="23039" y="37303"/>
                    <a:pt x="23039" y="32230"/>
                  </a:cubicBezTo>
                  <a:cubicBezTo>
                    <a:pt x="23039" y="30171"/>
                    <a:pt x="22230" y="28235"/>
                    <a:pt x="20784" y="26789"/>
                  </a:cubicBezTo>
                  <a:cubicBezTo>
                    <a:pt x="19314" y="25318"/>
                    <a:pt x="17377" y="24510"/>
                    <a:pt x="15319" y="24510"/>
                  </a:cubicBezTo>
                  <a:cubicBezTo>
                    <a:pt x="10270" y="24510"/>
                    <a:pt x="6128" y="20392"/>
                    <a:pt x="6128" y="15319"/>
                  </a:cubicBezTo>
                  <a:cubicBezTo>
                    <a:pt x="6128" y="13554"/>
                    <a:pt x="6642" y="11839"/>
                    <a:pt x="7574" y="10344"/>
                  </a:cubicBezTo>
                  <a:cubicBezTo>
                    <a:pt x="8015" y="9657"/>
                    <a:pt x="8162" y="8848"/>
                    <a:pt x="7990" y="8040"/>
                  </a:cubicBezTo>
                  <a:cubicBezTo>
                    <a:pt x="7819" y="7255"/>
                    <a:pt x="7353" y="6569"/>
                    <a:pt x="6667" y="6128"/>
                  </a:cubicBezTo>
                  <a:cubicBezTo>
                    <a:pt x="6177" y="5809"/>
                    <a:pt x="5589" y="5638"/>
                    <a:pt x="5000" y="5638"/>
                  </a:cubicBezTo>
                  <a:cubicBezTo>
                    <a:pt x="3971" y="5638"/>
                    <a:pt x="2991" y="6153"/>
                    <a:pt x="2427" y="7035"/>
                  </a:cubicBezTo>
                  <a:cubicBezTo>
                    <a:pt x="834" y="9510"/>
                    <a:pt x="1" y="12378"/>
                    <a:pt x="1" y="15319"/>
                  </a:cubicBezTo>
                  <a:cubicBezTo>
                    <a:pt x="1" y="19412"/>
                    <a:pt x="1594" y="23260"/>
                    <a:pt x="4486" y="26152"/>
                  </a:cubicBezTo>
                  <a:cubicBezTo>
                    <a:pt x="7378" y="29044"/>
                    <a:pt x="11226" y="30637"/>
                    <a:pt x="15319" y="30637"/>
                  </a:cubicBezTo>
                  <a:cubicBezTo>
                    <a:pt x="16201" y="30637"/>
                    <a:pt x="16912" y="31372"/>
                    <a:pt x="16912" y="32230"/>
                  </a:cubicBezTo>
                  <a:cubicBezTo>
                    <a:pt x="16912" y="36323"/>
                    <a:pt x="18505" y="40171"/>
                    <a:pt x="21397" y="43063"/>
                  </a:cubicBezTo>
                  <a:cubicBezTo>
                    <a:pt x="24289" y="45955"/>
                    <a:pt x="28137" y="47548"/>
                    <a:pt x="32230" y="47548"/>
                  </a:cubicBezTo>
                  <a:cubicBezTo>
                    <a:pt x="36323" y="47548"/>
                    <a:pt x="40170" y="45955"/>
                    <a:pt x="43063" y="43063"/>
                  </a:cubicBezTo>
                  <a:cubicBezTo>
                    <a:pt x="45955" y="40171"/>
                    <a:pt x="47548" y="36323"/>
                    <a:pt x="47548" y="32230"/>
                  </a:cubicBezTo>
                  <a:cubicBezTo>
                    <a:pt x="47548" y="27892"/>
                    <a:pt x="46690" y="23676"/>
                    <a:pt x="45023" y="19706"/>
                  </a:cubicBezTo>
                  <a:cubicBezTo>
                    <a:pt x="43381" y="15858"/>
                    <a:pt x="41053" y="12427"/>
                    <a:pt x="38112" y="9461"/>
                  </a:cubicBezTo>
                  <a:cubicBezTo>
                    <a:pt x="35146" y="6496"/>
                    <a:pt x="31690" y="4167"/>
                    <a:pt x="27843" y="2550"/>
                  </a:cubicBezTo>
                  <a:cubicBezTo>
                    <a:pt x="23872" y="859"/>
                    <a:pt x="19657" y="1"/>
                    <a:pt x="15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7"/>
            <p:cNvSpPr/>
            <p:nvPr/>
          </p:nvSpPr>
          <p:spPr>
            <a:xfrm>
              <a:off x="4581400" y="3418750"/>
              <a:ext cx="1188700" cy="1189300"/>
            </a:xfrm>
            <a:custGeom>
              <a:rect b="b" l="l" r="r" t="t"/>
              <a:pathLst>
                <a:path extrusionOk="0" h="47572" w="47548">
                  <a:moveTo>
                    <a:pt x="32230" y="0"/>
                  </a:moveTo>
                  <a:cubicBezTo>
                    <a:pt x="30538" y="0"/>
                    <a:pt x="29166" y="1373"/>
                    <a:pt x="29166" y="3064"/>
                  </a:cubicBezTo>
                  <a:cubicBezTo>
                    <a:pt x="29166" y="4755"/>
                    <a:pt x="30538" y="6127"/>
                    <a:pt x="32230" y="6127"/>
                  </a:cubicBezTo>
                  <a:cubicBezTo>
                    <a:pt x="37278" y="6152"/>
                    <a:pt x="41420" y="10269"/>
                    <a:pt x="41420" y="15318"/>
                  </a:cubicBezTo>
                  <a:cubicBezTo>
                    <a:pt x="41420" y="22279"/>
                    <a:pt x="38700" y="28847"/>
                    <a:pt x="33774" y="33773"/>
                  </a:cubicBezTo>
                  <a:cubicBezTo>
                    <a:pt x="28823" y="38724"/>
                    <a:pt x="22279" y="41444"/>
                    <a:pt x="15319" y="41444"/>
                  </a:cubicBezTo>
                  <a:cubicBezTo>
                    <a:pt x="10245" y="41420"/>
                    <a:pt x="6128" y="37302"/>
                    <a:pt x="6128" y="32254"/>
                  </a:cubicBezTo>
                  <a:cubicBezTo>
                    <a:pt x="6128" y="27180"/>
                    <a:pt x="10245" y="23063"/>
                    <a:pt x="15319" y="23063"/>
                  </a:cubicBezTo>
                  <a:cubicBezTo>
                    <a:pt x="17377" y="23063"/>
                    <a:pt x="19313" y="22254"/>
                    <a:pt x="20784" y="20783"/>
                  </a:cubicBezTo>
                  <a:cubicBezTo>
                    <a:pt x="22230" y="19337"/>
                    <a:pt x="23039" y="17401"/>
                    <a:pt x="23039" y="15318"/>
                  </a:cubicBezTo>
                  <a:cubicBezTo>
                    <a:pt x="23039" y="13553"/>
                    <a:pt x="23529" y="11838"/>
                    <a:pt x="24485" y="10367"/>
                  </a:cubicBezTo>
                  <a:cubicBezTo>
                    <a:pt x="25416" y="8946"/>
                    <a:pt x="24999" y="7034"/>
                    <a:pt x="23578" y="6127"/>
                  </a:cubicBezTo>
                  <a:cubicBezTo>
                    <a:pt x="23088" y="5809"/>
                    <a:pt x="22500" y="5637"/>
                    <a:pt x="21911" y="5637"/>
                  </a:cubicBezTo>
                  <a:cubicBezTo>
                    <a:pt x="20882" y="5637"/>
                    <a:pt x="19902" y="6176"/>
                    <a:pt x="19338" y="7059"/>
                  </a:cubicBezTo>
                  <a:cubicBezTo>
                    <a:pt x="17745" y="9509"/>
                    <a:pt x="16912" y="12377"/>
                    <a:pt x="16912" y="15318"/>
                  </a:cubicBezTo>
                  <a:cubicBezTo>
                    <a:pt x="16912" y="16200"/>
                    <a:pt x="16201" y="16936"/>
                    <a:pt x="15319" y="16936"/>
                  </a:cubicBezTo>
                  <a:cubicBezTo>
                    <a:pt x="11226" y="16936"/>
                    <a:pt x="7378" y="18529"/>
                    <a:pt x="4486" y="21421"/>
                  </a:cubicBezTo>
                  <a:cubicBezTo>
                    <a:pt x="1594" y="24313"/>
                    <a:pt x="1" y="28161"/>
                    <a:pt x="1" y="32254"/>
                  </a:cubicBezTo>
                  <a:cubicBezTo>
                    <a:pt x="1" y="36347"/>
                    <a:pt x="1594" y="40194"/>
                    <a:pt x="4486" y="43086"/>
                  </a:cubicBezTo>
                  <a:cubicBezTo>
                    <a:pt x="7378" y="45978"/>
                    <a:pt x="11226" y="47572"/>
                    <a:pt x="15319" y="47572"/>
                  </a:cubicBezTo>
                  <a:cubicBezTo>
                    <a:pt x="19657" y="47572"/>
                    <a:pt x="23872" y="46714"/>
                    <a:pt x="27843" y="45023"/>
                  </a:cubicBezTo>
                  <a:cubicBezTo>
                    <a:pt x="31690" y="43405"/>
                    <a:pt x="35122" y="41077"/>
                    <a:pt x="38087" y="38111"/>
                  </a:cubicBezTo>
                  <a:cubicBezTo>
                    <a:pt x="41053" y="35146"/>
                    <a:pt x="43381" y="31714"/>
                    <a:pt x="44999" y="27867"/>
                  </a:cubicBezTo>
                  <a:cubicBezTo>
                    <a:pt x="46690" y="23896"/>
                    <a:pt x="47548" y="19681"/>
                    <a:pt x="47548" y="15318"/>
                  </a:cubicBezTo>
                  <a:cubicBezTo>
                    <a:pt x="47548" y="11225"/>
                    <a:pt x="45954" y="7402"/>
                    <a:pt x="43062" y="4485"/>
                  </a:cubicBezTo>
                  <a:cubicBezTo>
                    <a:pt x="40170" y="1593"/>
                    <a:pt x="36323" y="0"/>
                    <a:pt x="32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7"/>
            <p:cNvSpPr/>
            <p:nvPr/>
          </p:nvSpPr>
          <p:spPr>
            <a:xfrm>
              <a:off x="2841275" y="3818225"/>
              <a:ext cx="889700" cy="1363950"/>
            </a:xfrm>
            <a:custGeom>
              <a:rect b="b" l="l" r="r" t="t"/>
              <a:pathLst>
                <a:path extrusionOk="0" h="54558" w="35588">
                  <a:moveTo>
                    <a:pt x="20245" y="1"/>
                  </a:moveTo>
                  <a:cubicBezTo>
                    <a:pt x="18260" y="1"/>
                    <a:pt x="16323" y="368"/>
                    <a:pt x="14485" y="1128"/>
                  </a:cubicBezTo>
                  <a:cubicBezTo>
                    <a:pt x="12574" y="1888"/>
                    <a:pt x="10883" y="3015"/>
                    <a:pt x="9412" y="4486"/>
                  </a:cubicBezTo>
                  <a:cubicBezTo>
                    <a:pt x="6348" y="7549"/>
                    <a:pt x="3971" y="11128"/>
                    <a:pt x="2353" y="15098"/>
                  </a:cubicBezTo>
                  <a:cubicBezTo>
                    <a:pt x="785" y="18971"/>
                    <a:pt x="1" y="23039"/>
                    <a:pt x="1" y="27205"/>
                  </a:cubicBezTo>
                  <a:cubicBezTo>
                    <a:pt x="1" y="31421"/>
                    <a:pt x="785" y="35489"/>
                    <a:pt x="2353" y="39362"/>
                  </a:cubicBezTo>
                  <a:cubicBezTo>
                    <a:pt x="3971" y="43381"/>
                    <a:pt x="6348" y="46984"/>
                    <a:pt x="9437" y="50072"/>
                  </a:cubicBezTo>
                  <a:cubicBezTo>
                    <a:pt x="10883" y="51518"/>
                    <a:pt x="12598" y="52646"/>
                    <a:pt x="14485" y="53430"/>
                  </a:cubicBezTo>
                  <a:cubicBezTo>
                    <a:pt x="16323" y="54165"/>
                    <a:pt x="18260" y="54557"/>
                    <a:pt x="20245" y="54557"/>
                  </a:cubicBezTo>
                  <a:lnTo>
                    <a:pt x="20269" y="54557"/>
                  </a:lnTo>
                  <a:cubicBezTo>
                    <a:pt x="22255" y="54557"/>
                    <a:pt x="24191" y="54165"/>
                    <a:pt x="26029" y="53430"/>
                  </a:cubicBezTo>
                  <a:cubicBezTo>
                    <a:pt x="27916" y="52646"/>
                    <a:pt x="29632" y="51518"/>
                    <a:pt x="31078" y="50072"/>
                  </a:cubicBezTo>
                  <a:cubicBezTo>
                    <a:pt x="32548" y="48602"/>
                    <a:pt x="33676" y="46911"/>
                    <a:pt x="34460" y="44999"/>
                  </a:cubicBezTo>
                  <a:cubicBezTo>
                    <a:pt x="35195" y="43161"/>
                    <a:pt x="35587" y="41225"/>
                    <a:pt x="35563" y="39239"/>
                  </a:cubicBezTo>
                  <a:cubicBezTo>
                    <a:pt x="35587" y="37254"/>
                    <a:pt x="35195" y="35318"/>
                    <a:pt x="34460" y="33480"/>
                  </a:cubicBezTo>
                  <a:cubicBezTo>
                    <a:pt x="33676" y="31568"/>
                    <a:pt x="32548" y="29852"/>
                    <a:pt x="31078" y="28406"/>
                  </a:cubicBezTo>
                  <a:cubicBezTo>
                    <a:pt x="30514" y="27818"/>
                    <a:pt x="29730" y="27500"/>
                    <a:pt x="28921" y="27500"/>
                  </a:cubicBezTo>
                  <a:cubicBezTo>
                    <a:pt x="28112" y="27500"/>
                    <a:pt x="27328" y="27818"/>
                    <a:pt x="26764" y="28406"/>
                  </a:cubicBezTo>
                  <a:cubicBezTo>
                    <a:pt x="25563" y="29607"/>
                    <a:pt x="25563" y="31544"/>
                    <a:pt x="26764" y="32744"/>
                  </a:cubicBezTo>
                  <a:cubicBezTo>
                    <a:pt x="28480" y="34460"/>
                    <a:pt x="29436" y="36764"/>
                    <a:pt x="29460" y="39239"/>
                  </a:cubicBezTo>
                  <a:cubicBezTo>
                    <a:pt x="29436" y="41690"/>
                    <a:pt x="28480" y="43994"/>
                    <a:pt x="26764" y="45734"/>
                  </a:cubicBezTo>
                  <a:cubicBezTo>
                    <a:pt x="25024" y="47474"/>
                    <a:pt x="22720" y="48430"/>
                    <a:pt x="20269" y="48430"/>
                  </a:cubicBezTo>
                  <a:cubicBezTo>
                    <a:pt x="17794" y="48430"/>
                    <a:pt x="15490" y="47450"/>
                    <a:pt x="13750" y="45734"/>
                  </a:cubicBezTo>
                  <a:cubicBezTo>
                    <a:pt x="8848" y="40808"/>
                    <a:pt x="6128" y="34240"/>
                    <a:pt x="6128" y="27205"/>
                  </a:cubicBezTo>
                  <a:cubicBezTo>
                    <a:pt x="6128" y="20270"/>
                    <a:pt x="8848" y="13726"/>
                    <a:pt x="13750" y="8799"/>
                  </a:cubicBezTo>
                  <a:cubicBezTo>
                    <a:pt x="15490" y="7084"/>
                    <a:pt x="17794" y="6128"/>
                    <a:pt x="20245" y="6128"/>
                  </a:cubicBezTo>
                  <a:cubicBezTo>
                    <a:pt x="22720" y="6128"/>
                    <a:pt x="25024" y="7084"/>
                    <a:pt x="26764" y="8799"/>
                  </a:cubicBezTo>
                  <a:cubicBezTo>
                    <a:pt x="28480" y="10540"/>
                    <a:pt x="29436" y="12843"/>
                    <a:pt x="29436" y="15319"/>
                  </a:cubicBezTo>
                  <a:cubicBezTo>
                    <a:pt x="29436" y="16495"/>
                    <a:pt x="29215" y="17647"/>
                    <a:pt x="28774" y="18750"/>
                  </a:cubicBezTo>
                  <a:cubicBezTo>
                    <a:pt x="28161" y="20319"/>
                    <a:pt x="28921" y="22108"/>
                    <a:pt x="30490" y="22745"/>
                  </a:cubicBezTo>
                  <a:cubicBezTo>
                    <a:pt x="30857" y="22867"/>
                    <a:pt x="31225" y="22941"/>
                    <a:pt x="31617" y="22941"/>
                  </a:cubicBezTo>
                  <a:cubicBezTo>
                    <a:pt x="32891" y="22941"/>
                    <a:pt x="33994" y="22206"/>
                    <a:pt x="34460" y="21029"/>
                  </a:cubicBezTo>
                  <a:cubicBezTo>
                    <a:pt x="35195" y="19216"/>
                    <a:pt x="35563" y="17279"/>
                    <a:pt x="35563" y="15319"/>
                  </a:cubicBezTo>
                  <a:cubicBezTo>
                    <a:pt x="35587" y="13334"/>
                    <a:pt x="35195" y="11373"/>
                    <a:pt x="34460" y="9535"/>
                  </a:cubicBezTo>
                  <a:cubicBezTo>
                    <a:pt x="33676" y="7647"/>
                    <a:pt x="32548" y="5932"/>
                    <a:pt x="31078" y="4486"/>
                  </a:cubicBezTo>
                  <a:cubicBezTo>
                    <a:pt x="29632" y="3015"/>
                    <a:pt x="27916" y="1888"/>
                    <a:pt x="26029" y="1128"/>
                  </a:cubicBezTo>
                  <a:cubicBezTo>
                    <a:pt x="24191" y="368"/>
                    <a:pt x="22255" y="1"/>
                    <a:pt x="20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7"/>
            <p:cNvSpPr/>
            <p:nvPr/>
          </p:nvSpPr>
          <p:spPr>
            <a:xfrm>
              <a:off x="3016525" y="2045025"/>
              <a:ext cx="1294075" cy="1286725"/>
            </a:xfrm>
            <a:custGeom>
              <a:rect b="b" l="l" r="r" t="t"/>
              <a:pathLst>
                <a:path extrusionOk="0" h="51469" w="51763">
                  <a:moveTo>
                    <a:pt x="33822" y="0"/>
                  </a:moveTo>
                  <a:cubicBezTo>
                    <a:pt x="33602" y="0"/>
                    <a:pt x="33381" y="25"/>
                    <a:pt x="33185" y="74"/>
                  </a:cubicBezTo>
                  <a:cubicBezTo>
                    <a:pt x="30317" y="687"/>
                    <a:pt x="27695" y="2108"/>
                    <a:pt x="25612" y="4216"/>
                  </a:cubicBezTo>
                  <a:lnTo>
                    <a:pt x="4485" y="25318"/>
                  </a:lnTo>
                  <a:cubicBezTo>
                    <a:pt x="3039" y="26764"/>
                    <a:pt x="1887" y="28480"/>
                    <a:pt x="1128" y="30391"/>
                  </a:cubicBezTo>
                  <a:cubicBezTo>
                    <a:pt x="368" y="32229"/>
                    <a:pt x="0" y="34166"/>
                    <a:pt x="0" y="36151"/>
                  </a:cubicBezTo>
                  <a:cubicBezTo>
                    <a:pt x="0" y="38136"/>
                    <a:pt x="368" y="40072"/>
                    <a:pt x="1128" y="41910"/>
                  </a:cubicBezTo>
                  <a:cubicBezTo>
                    <a:pt x="1887" y="43822"/>
                    <a:pt x="3015" y="45513"/>
                    <a:pt x="4485" y="46984"/>
                  </a:cubicBezTo>
                  <a:cubicBezTo>
                    <a:pt x="5956" y="48430"/>
                    <a:pt x="7647" y="49557"/>
                    <a:pt x="9559" y="50341"/>
                  </a:cubicBezTo>
                  <a:cubicBezTo>
                    <a:pt x="11397" y="51077"/>
                    <a:pt x="13333" y="51469"/>
                    <a:pt x="15294" y="51469"/>
                  </a:cubicBezTo>
                  <a:lnTo>
                    <a:pt x="15343" y="51469"/>
                  </a:lnTo>
                  <a:cubicBezTo>
                    <a:pt x="17303" y="51469"/>
                    <a:pt x="19240" y="51077"/>
                    <a:pt x="21078" y="50341"/>
                  </a:cubicBezTo>
                  <a:cubicBezTo>
                    <a:pt x="22989" y="49557"/>
                    <a:pt x="24705" y="48430"/>
                    <a:pt x="26151" y="46984"/>
                  </a:cubicBezTo>
                  <a:lnTo>
                    <a:pt x="47278" y="25857"/>
                  </a:lnTo>
                  <a:cubicBezTo>
                    <a:pt x="48724" y="24411"/>
                    <a:pt x="49851" y="22695"/>
                    <a:pt x="50635" y="20808"/>
                  </a:cubicBezTo>
                  <a:cubicBezTo>
                    <a:pt x="51371" y="18946"/>
                    <a:pt x="51763" y="17009"/>
                    <a:pt x="51763" y="15049"/>
                  </a:cubicBezTo>
                  <a:cubicBezTo>
                    <a:pt x="51763" y="13064"/>
                    <a:pt x="51371" y="11103"/>
                    <a:pt x="50635" y="9265"/>
                  </a:cubicBezTo>
                  <a:cubicBezTo>
                    <a:pt x="49851" y="7353"/>
                    <a:pt x="48724" y="5662"/>
                    <a:pt x="47278" y="4216"/>
                  </a:cubicBezTo>
                  <a:cubicBezTo>
                    <a:pt x="46689" y="3628"/>
                    <a:pt x="45930" y="3309"/>
                    <a:pt x="45096" y="3309"/>
                  </a:cubicBezTo>
                  <a:cubicBezTo>
                    <a:pt x="44287" y="3309"/>
                    <a:pt x="43503" y="3628"/>
                    <a:pt x="42940" y="4216"/>
                  </a:cubicBezTo>
                  <a:cubicBezTo>
                    <a:pt x="41739" y="5392"/>
                    <a:pt x="41739" y="7353"/>
                    <a:pt x="42940" y="8529"/>
                  </a:cubicBezTo>
                  <a:cubicBezTo>
                    <a:pt x="44655" y="10270"/>
                    <a:pt x="45611" y="12573"/>
                    <a:pt x="45635" y="15049"/>
                  </a:cubicBezTo>
                  <a:cubicBezTo>
                    <a:pt x="45611" y="17500"/>
                    <a:pt x="44655" y="19803"/>
                    <a:pt x="42940" y="21544"/>
                  </a:cubicBezTo>
                  <a:lnTo>
                    <a:pt x="21813" y="42646"/>
                  </a:lnTo>
                  <a:cubicBezTo>
                    <a:pt x="20073" y="44386"/>
                    <a:pt x="17769" y="45342"/>
                    <a:pt x="15318" y="45342"/>
                  </a:cubicBezTo>
                  <a:cubicBezTo>
                    <a:pt x="12867" y="45342"/>
                    <a:pt x="10563" y="44386"/>
                    <a:pt x="8823" y="42646"/>
                  </a:cubicBezTo>
                  <a:cubicBezTo>
                    <a:pt x="7083" y="40906"/>
                    <a:pt x="6127" y="38602"/>
                    <a:pt x="6127" y="36151"/>
                  </a:cubicBezTo>
                  <a:cubicBezTo>
                    <a:pt x="6127" y="33700"/>
                    <a:pt x="7083" y="31396"/>
                    <a:pt x="8823" y="29656"/>
                  </a:cubicBezTo>
                  <a:lnTo>
                    <a:pt x="29925" y="8529"/>
                  </a:lnTo>
                  <a:cubicBezTo>
                    <a:pt x="31175" y="7279"/>
                    <a:pt x="32744" y="6422"/>
                    <a:pt x="34484" y="6054"/>
                  </a:cubicBezTo>
                  <a:cubicBezTo>
                    <a:pt x="36126" y="5686"/>
                    <a:pt x="37180" y="4069"/>
                    <a:pt x="36812" y="2402"/>
                  </a:cubicBezTo>
                  <a:cubicBezTo>
                    <a:pt x="36518" y="1005"/>
                    <a:pt x="35268" y="0"/>
                    <a:pt x="33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7"/>
            <p:cNvSpPr/>
            <p:nvPr/>
          </p:nvSpPr>
          <p:spPr>
            <a:xfrm>
              <a:off x="3935600" y="914550"/>
              <a:ext cx="1294075" cy="1293475"/>
            </a:xfrm>
            <a:custGeom>
              <a:rect b="b" l="l" r="r" t="t"/>
              <a:pathLst>
                <a:path extrusionOk="0" h="51739" w="51763">
                  <a:moveTo>
                    <a:pt x="15318" y="1"/>
                  </a:moveTo>
                  <a:cubicBezTo>
                    <a:pt x="13333" y="1"/>
                    <a:pt x="11397" y="368"/>
                    <a:pt x="9559" y="1128"/>
                  </a:cubicBezTo>
                  <a:cubicBezTo>
                    <a:pt x="7647" y="1888"/>
                    <a:pt x="5956" y="3015"/>
                    <a:pt x="4485" y="4486"/>
                  </a:cubicBezTo>
                  <a:cubicBezTo>
                    <a:pt x="3039" y="5956"/>
                    <a:pt x="1887" y="7647"/>
                    <a:pt x="1128" y="9559"/>
                  </a:cubicBezTo>
                  <a:cubicBezTo>
                    <a:pt x="368" y="11397"/>
                    <a:pt x="0" y="13333"/>
                    <a:pt x="0" y="15319"/>
                  </a:cubicBezTo>
                  <a:cubicBezTo>
                    <a:pt x="0" y="17304"/>
                    <a:pt x="368" y="19240"/>
                    <a:pt x="1128" y="21078"/>
                  </a:cubicBezTo>
                  <a:cubicBezTo>
                    <a:pt x="1887" y="22990"/>
                    <a:pt x="3039" y="24681"/>
                    <a:pt x="4485" y="26152"/>
                  </a:cubicBezTo>
                  <a:lnTo>
                    <a:pt x="25612" y="47254"/>
                  </a:lnTo>
                  <a:cubicBezTo>
                    <a:pt x="27058" y="48724"/>
                    <a:pt x="28774" y="49852"/>
                    <a:pt x="30661" y="50636"/>
                  </a:cubicBezTo>
                  <a:cubicBezTo>
                    <a:pt x="32499" y="51371"/>
                    <a:pt x="34435" y="51739"/>
                    <a:pt x="36420" y="51739"/>
                  </a:cubicBezTo>
                  <a:lnTo>
                    <a:pt x="36445" y="51739"/>
                  </a:lnTo>
                  <a:cubicBezTo>
                    <a:pt x="38430" y="51739"/>
                    <a:pt x="40366" y="51371"/>
                    <a:pt x="42204" y="50636"/>
                  </a:cubicBezTo>
                  <a:cubicBezTo>
                    <a:pt x="44116" y="49852"/>
                    <a:pt x="45807" y="48724"/>
                    <a:pt x="47278" y="47254"/>
                  </a:cubicBezTo>
                  <a:cubicBezTo>
                    <a:pt x="48724" y="45808"/>
                    <a:pt x="49851" y="44092"/>
                    <a:pt x="50635" y="42205"/>
                  </a:cubicBezTo>
                  <a:cubicBezTo>
                    <a:pt x="51371" y="40367"/>
                    <a:pt x="51763" y="38406"/>
                    <a:pt x="51763" y="36421"/>
                  </a:cubicBezTo>
                  <a:cubicBezTo>
                    <a:pt x="51763" y="34460"/>
                    <a:pt x="51371" y="32499"/>
                    <a:pt x="50635" y="30661"/>
                  </a:cubicBezTo>
                  <a:cubicBezTo>
                    <a:pt x="49851" y="28774"/>
                    <a:pt x="48724" y="27058"/>
                    <a:pt x="47278" y="25612"/>
                  </a:cubicBezTo>
                  <a:cubicBezTo>
                    <a:pt x="46690" y="25024"/>
                    <a:pt x="45930" y="24706"/>
                    <a:pt x="45096" y="24706"/>
                  </a:cubicBezTo>
                  <a:cubicBezTo>
                    <a:pt x="44288" y="24706"/>
                    <a:pt x="43503" y="25024"/>
                    <a:pt x="42940" y="25612"/>
                  </a:cubicBezTo>
                  <a:cubicBezTo>
                    <a:pt x="41739" y="26789"/>
                    <a:pt x="41739" y="28749"/>
                    <a:pt x="42940" y="29926"/>
                  </a:cubicBezTo>
                  <a:cubicBezTo>
                    <a:pt x="44680" y="31666"/>
                    <a:pt x="45636" y="33970"/>
                    <a:pt x="45636" y="36421"/>
                  </a:cubicBezTo>
                  <a:cubicBezTo>
                    <a:pt x="45636" y="38896"/>
                    <a:pt x="44680" y="41200"/>
                    <a:pt x="42940" y="42940"/>
                  </a:cubicBezTo>
                  <a:cubicBezTo>
                    <a:pt x="41200" y="44656"/>
                    <a:pt x="38896" y="45612"/>
                    <a:pt x="36445" y="45612"/>
                  </a:cubicBezTo>
                  <a:cubicBezTo>
                    <a:pt x="33969" y="45612"/>
                    <a:pt x="31666" y="44656"/>
                    <a:pt x="29950" y="42940"/>
                  </a:cubicBezTo>
                  <a:lnTo>
                    <a:pt x="8823" y="21813"/>
                  </a:lnTo>
                  <a:cubicBezTo>
                    <a:pt x="7083" y="20073"/>
                    <a:pt x="6127" y="17770"/>
                    <a:pt x="6127" y="15319"/>
                  </a:cubicBezTo>
                  <a:cubicBezTo>
                    <a:pt x="6127" y="12868"/>
                    <a:pt x="7083" y="10564"/>
                    <a:pt x="8823" y="8824"/>
                  </a:cubicBezTo>
                  <a:cubicBezTo>
                    <a:pt x="10564" y="7084"/>
                    <a:pt x="12867" y="6128"/>
                    <a:pt x="15318" y="6128"/>
                  </a:cubicBezTo>
                  <a:cubicBezTo>
                    <a:pt x="17769" y="6128"/>
                    <a:pt x="20097" y="7084"/>
                    <a:pt x="21813" y="8824"/>
                  </a:cubicBezTo>
                  <a:lnTo>
                    <a:pt x="34264" y="21274"/>
                  </a:lnTo>
                  <a:cubicBezTo>
                    <a:pt x="34852" y="21863"/>
                    <a:pt x="35612" y="22181"/>
                    <a:pt x="36445" y="22181"/>
                  </a:cubicBezTo>
                  <a:cubicBezTo>
                    <a:pt x="37254" y="22181"/>
                    <a:pt x="38013" y="21863"/>
                    <a:pt x="38602" y="21274"/>
                  </a:cubicBezTo>
                  <a:cubicBezTo>
                    <a:pt x="39803" y="20073"/>
                    <a:pt x="39803" y="18137"/>
                    <a:pt x="38602" y="16936"/>
                  </a:cubicBezTo>
                  <a:lnTo>
                    <a:pt x="26151" y="4486"/>
                  </a:lnTo>
                  <a:cubicBezTo>
                    <a:pt x="24705" y="3040"/>
                    <a:pt x="22990" y="1912"/>
                    <a:pt x="21102" y="1128"/>
                  </a:cubicBezTo>
                  <a:cubicBezTo>
                    <a:pt x="19264" y="393"/>
                    <a:pt x="17328" y="1"/>
                    <a:pt x="15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7"/>
            <p:cNvSpPr/>
            <p:nvPr/>
          </p:nvSpPr>
          <p:spPr>
            <a:xfrm>
              <a:off x="1466325" y="2156525"/>
              <a:ext cx="459575" cy="459575"/>
            </a:xfrm>
            <a:custGeom>
              <a:rect b="b" l="l" r="r" t="t"/>
              <a:pathLst>
                <a:path extrusionOk="0" h="18383" w="18383">
                  <a:moveTo>
                    <a:pt x="9192" y="6128"/>
                  </a:moveTo>
                  <a:cubicBezTo>
                    <a:pt x="10883" y="6128"/>
                    <a:pt x="12255" y="7525"/>
                    <a:pt x="12255" y="9192"/>
                  </a:cubicBezTo>
                  <a:cubicBezTo>
                    <a:pt x="12255" y="10883"/>
                    <a:pt x="10883" y="12255"/>
                    <a:pt x="9192" y="12255"/>
                  </a:cubicBezTo>
                  <a:cubicBezTo>
                    <a:pt x="7501" y="12255"/>
                    <a:pt x="6128" y="10883"/>
                    <a:pt x="6128" y="9192"/>
                  </a:cubicBezTo>
                  <a:cubicBezTo>
                    <a:pt x="6128" y="7525"/>
                    <a:pt x="7501" y="6128"/>
                    <a:pt x="9192" y="6128"/>
                  </a:cubicBezTo>
                  <a:close/>
                  <a:moveTo>
                    <a:pt x="9192" y="1"/>
                  </a:moveTo>
                  <a:cubicBezTo>
                    <a:pt x="4118" y="1"/>
                    <a:pt x="1" y="4143"/>
                    <a:pt x="1" y="9192"/>
                  </a:cubicBezTo>
                  <a:cubicBezTo>
                    <a:pt x="1" y="14265"/>
                    <a:pt x="4118" y="18383"/>
                    <a:pt x="9192" y="18383"/>
                  </a:cubicBezTo>
                  <a:cubicBezTo>
                    <a:pt x="14265" y="18383"/>
                    <a:pt x="18383" y="14265"/>
                    <a:pt x="18383" y="9192"/>
                  </a:cubicBezTo>
                  <a:cubicBezTo>
                    <a:pt x="18383" y="4143"/>
                    <a:pt x="14265" y="1"/>
                    <a:pt x="9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7"/>
            <p:cNvSpPr/>
            <p:nvPr/>
          </p:nvSpPr>
          <p:spPr>
            <a:xfrm>
              <a:off x="3304500" y="523025"/>
              <a:ext cx="459550" cy="459575"/>
            </a:xfrm>
            <a:custGeom>
              <a:rect b="b" l="l" r="r" t="t"/>
              <a:pathLst>
                <a:path extrusionOk="0" h="18383" w="18382">
                  <a:moveTo>
                    <a:pt x="9191" y="6128"/>
                  </a:moveTo>
                  <a:cubicBezTo>
                    <a:pt x="10882" y="6128"/>
                    <a:pt x="12255" y="7500"/>
                    <a:pt x="12255" y="9191"/>
                  </a:cubicBezTo>
                  <a:cubicBezTo>
                    <a:pt x="12255" y="10882"/>
                    <a:pt x="10882" y="12255"/>
                    <a:pt x="9191" y="12255"/>
                  </a:cubicBezTo>
                  <a:cubicBezTo>
                    <a:pt x="7500" y="12255"/>
                    <a:pt x="6127" y="10882"/>
                    <a:pt x="6127" y="9191"/>
                  </a:cubicBezTo>
                  <a:cubicBezTo>
                    <a:pt x="6127" y="7500"/>
                    <a:pt x="7500" y="6128"/>
                    <a:pt x="9191" y="6128"/>
                  </a:cubicBezTo>
                  <a:close/>
                  <a:moveTo>
                    <a:pt x="9191" y="1"/>
                  </a:moveTo>
                  <a:cubicBezTo>
                    <a:pt x="4118" y="1"/>
                    <a:pt x="0" y="4118"/>
                    <a:pt x="0" y="9191"/>
                  </a:cubicBezTo>
                  <a:cubicBezTo>
                    <a:pt x="0" y="14240"/>
                    <a:pt x="4118" y="18382"/>
                    <a:pt x="9191" y="18382"/>
                  </a:cubicBezTo>
                  <a:cubicBezTo>
                    <a:pt x="14264" y="18382"/>
                    <a:pt x="18382" y="14240"/>
                    <a:pt x="18382" y="9191"/>
                  </a:cubicBezTo>
                  <a:cubicBezTo>
                    <a:pt x="18382" y="4118"/>
                    <a:pt x="14264" y="1"/>
                    <a:pt x="9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7"/>
            <p:cNvSpPr/>
            <p:nvPr/>
          </p:nvSpPr>
          <p:spPr>
            <a:xfrm>
              <a:off x="5582575" y="2055450"/>
              <a:ext cx="459575" cy="459550"/>
            </a:xfrm>
            <a:custGeom>
              <a:rect b="b" l="l" r="r" t="t"/>
              <a:pathLst>
                <a:path extrusionOk="0" h="18382" w="18383">
                  <a:moveTo>
                    <a:pt x="9192" y="6127"/>
                  </a:moveTo>
                  <a:cubicBezTo>
                    <a:pt x="10883" y="6127"/>
                    <a:pt x="12255" y="7500"/>
                    <a:pt x="12255" y="9191"/>
                  </a:cubicBezTo>
                  <a:cubicBezTo>
                    <a:pt x="12255" y="10882"/>
                    <a:pt x="10883" y="12254"/>
                    <a:pt x="9192" y="12254"/>
                  </a:cubicBezTo>
                  <a:cubicBezTo>
                    <a:pt x="7501" y="12254"/>
                    <a:pt x="6128" y="10882"/>
                    <a:pt x="6128" y="9191"/>
                  </a:cubicBezTo>
                  <a:cubicBezTo>
                    <a:pt x="6128" y="7500"/>
                    <a:pt x="7501" y="6127"/>
                    <a:pt x="9192" y="6127"/>
                  </a:cubicBezTo>
                  <a:close/>
                  <a:moveTo>
                    <a:pt x="9192" y="0"/>
                  </a:moveTo>
                  <a:cubicBezTo>
                    <a:pt x="4118" y="0"/>
                    <a:pt x="1" y="4117"/>
                    <a:pt x="1" y="9191"/>
                  </a:cubicBezTo>
                  <a:cubicBezTo>
                    <a:pt x="1" y="14240"/>
                    <a:pt x="4118" y="18382"/>
                    <a:pt x="9192" y="18382"/>
                  </a:cubicBezTo>
                  <a:cubicBezTo>
                    <a:pt x="14265" y="18382"/>
                    <a:pt x="18382" y="14240"/>
                    <a:pt x="18382" y="9191"/>
                  </a:cubicBezTo>
                  <a:cubicBezTo>
                    <a:pt x="18382" y="4117"/>
                    <a:pt x="14265" y="0"/>
                    <a:pt x="9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7"/>
            <p:cNvSpPr/>
            <p:nvPr/>
          </p:nvSpPr>
          <p:spPr>
            <a:xfrm>
              <a:off x="4325900" y="4608025"/>
              <a:ext cx="459550" cy="459575"/>
            </a:xfrm>
            <a:custGeom>
              <a:rect b="b" l="l" r="r" t="t"/>
              <a:pathLst>
                <a:path extrusionOk="0" h="18383" w="18382">
                  <a:moveTo>
                    <a:pt x="9191" y="6128"/>
                  </a:moveTo>
                  <a:cubicBezTo>
                    <a:pt x="10882" y="6128"/>
                    <a:pt x="12255" y="7500"/>
                    <a:pt x="12255" y="9191"/>
                  </a:cubicBezTo>
                  <a:cubicBezTo>
                    <a:pt x="12255" y="10882"/>
                    <a:pt x="10882" y="12255"/>
                    <a:pt x="9191" y="12255"/>
                  </a:cubicBezTo>
                  <a:cubicBezTo>
                    <a:pt x="7500" y="12255"/>
                    <a:pt x="6128" y="10882"/>
                    <a:pt x="6128" y="9191"/>
                  </a:cubicBezTo>
                  <a:cubicBezTo>
                    <a:pt x="6128" y="7500"/>
                    <a:pt x="7500" y="6128"/>
                    <a:pt x="9191" y="6128"/>
                  </a:cubicBezTo>
                  <a:close/>
                  <a:moveTo>
                    <a:pt x="9191" y="1"/>
                  </a:moveTo>
                  <a:cubicBezTo>
                    <a:pt x="4118" y="1"/>
                    <a:pt x="0" y="4118"/>
                    <a:pt x="0" y="9191"/>
                  </a:cubicBezTo>
                  <a:cubicBezTo>
                    <a:pt x="0" y="14240"/>
                    <a:pt x="4118" y="18382"/>
                    <a:pt x="9191" y="18382"/>
                  </a:cubicBezTo>
                  <a:cubicBezTo>
                    <a:pt x="14264" y="18382"/>
                    <a:pt x="18382" y="14240"/>
                    <a:pt x="18382" y="9191"/>
                  </a:cubicBezTo>
                  <a:cubicBezTo>
                    <a:pt x="18382" y="4118"/>
                    <a:pt x="14264" y="1"/>
                    <a:pt x="9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7"/>
            <p:cNvSpPr/>
            <p:nvPr/>
          </p:nvSpPr>
          <p:spPr>
            <a:xfrm>
              <a:off x="4251150" y="2718400"/>
              <a:ext cx="459550" cy="459575"/>
            </a:xfrm>
            <a:custGeom>
              <a:rect b="b" l="l" r="r" t="t"/>
              <a:pathLst>
                <a:path extrusionOk="0" h="18383" w="18382">
                  <a:moveTo>
                    <a:pt x="9191" y="6128"/>
                  </a:moveTo>
                  <a:cubicBezTo>
                    <a:pt x="10882" y="6128"/>
                    <a:pt x="12255" y="7500"/>
                    <a:pt x="12255" y="9191"/>
                  </a:cubicBezTo>
                  <a:cubicBezTo>
                    <a:pt x="12255" y="10882"/>
                    <a:pt x="10882" y="12255"/>
                    <a:pt x="9191" y="12255"/>
                  </a:cubicBezTo>
                  <a:cubicBezTo>
                    <a:pt x="7500" y="12255"/>
                    <a:pt x="6128" y="10882"/>
                    <a:pt x="6128" y="9191"/>
                  </a:cubicBezTo>
                  <a:cubicBezTo>
                    <a:pt x="6128" y="7500"/>
                    <a:pt x="7500" y="6128"/>
                    <a:pt x="9191" y="6128"/>
                  </a:cubicBezTo>
                  <a:close/>
                  <a:moveTo>
                    <a:pt x="9191" y="1"/>
                  </a:moveTo>
                  <a:cubicBezTo>
                    <a:pt x="4118" y="1"/>
                    <a:pt x="0" y="4118"/>
                    <a:pt x="0" y="9191"/>
                  </a:cubicBezTo>
                  <a:cubicBezTo>
                    <a:pt x="0" y="14265"/>
                    <a:pt x="4118" y="18382"/>
                    <a:pt x="9191" y="18382"/>
                  </a:cubicBezTo>
                  <a:cubicBezTo>
                    <a:pt x="14240" y="18382"/>
                    <a:pt x="18382" y="14265"/>
                    <a:pt x="18382" y="9191"/>
                  </a:cubicBezTo>
                  <a:cubicBezTo>
                    <a:pt x="18382" y="4118"/>
                    <a:pt x="14240" y="1"/>
                    <a:pt x="9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7"/>
            <p:cNvSpPr/>
            <p:nvPr/>
          </p:nvSpPr>
          <p:spPr>
            <a:xfrm>
              <a:off x="2283100" y="4403375"/>
              <a:ext cx="459550" cy="459575"/>
            </a:xfrm>
            <a:custGeom>
              <a:rect b="b" l="l" r="r" t="t"/>
              <a:pathLst>
                <a:path extrusionOk="0" h="18383" w="18382">
                  <a:moveTo>
                    <a:pt x="9191" y="6128"/>
                  </a:moveTo>
                  <a:cubicBezTo>
                    <a:pt x="10882" y="6128"/>
                    <a:pt x="12255" y="7500"/>
                    <a:pt x="12255" y="9191"/>
                  </a:cubicBezTo>
                  <a:cubicBezTo>
                    <a:pt x="12255" y="10883"/>
                    <a:pt x="10882" y="12255"/>
                    <a:pt x="9191" y="12255"/>
                  </a:cubicBezTo>
                  <a:cubicBezTo>
                    <a:pt x="7500" y="12255"/>
                    <a:pt x="6127" y="10883"/>
                    <a:pt x="6127" y="9191"/>
                  </a:cubicBezTo>
                  <a:cubicBezTo>
                    <a:pt x="6127" y="7500"/>
                    <a:pt x="7500" y="6128"/>
                    <a:pt x="9191" y="6128"/>
                  </a:cubicBezTo>
                  <a:close/>
                  <a:moveTo>
                    <a:pt x="9191" y="1"/>
                  </a:moveTo>
                  <a:cubicBezTo>
                    <a:pt x="4142" y="1"/>
                    <a:pt x="0" y="4143"/>
                    <a:pt x="0" y="9191"/>
                  </a:cubicBezTo>
                  <a:cubicBezTo>
                    <a:pt x="0" y="14265"/>
                    <a:pt x="4142" y="18382"/>
                    <a:pt x="9191" y="18382"/>
                  </a:cubicBezTo>
                  <a:cubicBezTo>
                    <a:pt x="14264" y="18382"/>
                    <a:pt x="18382" y="14265"/>
                    <a:pt x="18382" y="9191"/>
                  </a:cubicBezTo>
                  <a:cubicBezTo>
                    <a:pt x="18382" y="4143"/>
                    <a:pt x="14264" y="1"/>
                    <a:pt x="9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7"/>
            <p:cNvSpPr/>
            <p:nvPr/>
          </p:nvSpPr>
          <p:spPr>
            <a:xfrm>
              <a:off x="5476575" y="2718400"/>
              <a:ext cx="670950" cy="670950"/>
            </a:xfrm>
            <a:custGeom>
              <a:rect b="b" l="l" r="r" t="t"/>
              <a:pathLst>
                <a:path extrusionOk="0" h="26838" w="26838">
                  <a:moveTo>
                    <a:pt x="17647" y="6128"/>
                  </a:moveTo>
                  <a:cubicBezTo>
                    <a:pt x="19338" y="6128"/>
                    <a:pt x="20711" y="7500"/>
                    <a:pt x="20711" y="9191"/>
                  </a:cubicBezTo>
                  <a:cubicBezTo>
                    <a:pt x="20711" y="10882"/>
                    <a:pt x="19338" y="12255"/>
                    <a:pt x="17647" y="12255"/>
                  </a:cubicBezTo>
                  <a:cubicBezTo>
                    <a:pt x="14682" y="12255"/>
                    <a:pt x="12255" y="14681"/>
                    <a:pt x="12255" y="17647"/>
                  </a:cubicBezTo>
                  <a:cubicBezTo>
                    <a:pt x="12255" y="19338"/>
                    <a:pt x="10883" y="20710"/>
                    <a:pt x="9192" y="20710"/>
                  </a:cubicBezTo>
                  <a:cubicBezTo>
                    <a:pt x="7501" y="20710"/>
                    <a:pt x="6128" y="19338"/>
                    <a:pt x="6128" y="17647"/>
                  </a:cubicBezTo>
                  <a:cubicBezTo>
                    <a:pt x="6128" y="11299"/>
                    <a:pt x="11299" y="6128"/>
                    <a:pt x="17647" y="6128"/>
                  </a:cubicBezTo>
                  <a:close/>
                  <a:moveTo>
                    <a:pt x="17647" y="1"/>
                  </a:moveTo>
                  <a:cubicBezTo>
                    <a:pt x="7917" y="1"/>
                    <a:pt x="1" y="7917"/>
                    <a:pt x="1" y="17647"/>
                  </a:cubicBezTo>
                  <a:cubicBezTo>
                    <a:pt x="1" y="22720"/>
                    <a:pt x="4143" y="26838"/>
                    <a:pt x="9192" y="26838"/>
                  </a:cubicBezTo>
                  <a:cubicBezTo>
                    <a:pt x="14020" y="26838"/>
                    <a:pt x="18015" y="23088"/>
                    <a:pt x="18358" y="18358"/>
                  </a:cubicBezTo>
                  <a:cubicBezTo>
                    <a:pt x="23113" y="17990"/>
                    <a:pt x="26838" y="14020"/>
                    <a:pt x="26838" y="9191"/>
                  </a:cubicBezTo>
                  <a:cubicBezTo>
                    <a:pt x="26838" y="4118"/>
                    <a:pt x="22720" y="1"/>
                    <a:pt x="17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7"/>
            <p:cNvSpPr/>
            <p:nvPr/>
          </p:nvSpPr>
          <p:spPr>
            <a:xfrm>
              <a:off x="3795900" y="3994075"/>
              <a:ext cx="670950" cy="670950"/>
            </a:xfrm>
            <a:custGeom>
              <a:rect b="b" l="l" r="r" t="t"/>
              <a:pathLst>
                <a:path extrusionOk="0" h="26838" w="26838">
                  <a:moveTo>
                    <a:pt x="17647" y="6128"/>
                  </a:moveTo>
                  <a:cubicBezTo>
                    <a:pt x="19338" y="6128"/>
                    <a:pt x="20710" y="7500"/>
                    <a:pt x="20710" y="9192"/>
                  </a:cubicBezTo>
                  <a:cubicBezTo>
                    <a:pt x="20710" y="15564"/>
                    <a:pt x="15563" y="20711"/>
                    <a:pt x="9191" y="20711"/>
                  </a:cubicBezTo>
                  <a:cubicBezTo>
                    <a:pt x="7500" y="20711"/>
                    <a:pt x="6127" y="19338"/>
                    <a:pt x="6127" y="17647"/>
                  </a:cubicBezTo>
                  <a:cubicBezTo>
                    <a:pt x="6127" y="15980"/>
                    <a:pt x="7500" y="14583"/>
                    <a:pt x="9191" y="14583"/>
                  </a:cubicBezTo>
                  <a:cubicBezTo>
                    <a:pt x="12181" y="14583"/>
                    <a:pt x="14583" y="12182"/>
                    <a:pt x="14583" y="9192"/>
                  </a:cubicBezTo>
                  <a:cubicBezTo>
                    <a:pt x="14583" y="7500"/>
                    <a:pt x="15980" y="6128"/>
                    <a:pt x="17647" y="6128"/>
                  </a:cubicBezTo>
                  <a:close/>
                  <a:moveTo>
                    <a:pt x="17647" y="1"/>
                  </a:moveTo>
                  <a:cubicBezTo>
                    <a:pt x="12818" y="1"/>
                    <a:pt x="8848" y="3751"/>
                    <a:pt x="8505" y="8481"/>
                  </a:cubicBezTo>
                  <a:cubicBezTo>
                    <a:pt x="3750" y="8848"/>
                    <a:pt x="0" y="12819"/>
                    <a:pt x="0" y="17647"/>
                  </a:cubicBezTo>
                  <a:cubicBezTo>
                    <a:pt x="0" y="22720"/>
                    <a:pt x="4142" y="26838"/>
                    <a:pt x="9191" y="26838"/>
                  </a:cubicBezTo>
                  <a:cubicBezTo>
                    <a:pt x="18921" y="26838"/>
                    <a:pt x="26837" y="18922"/>
                    <a:pt x="26837" y="9192"/>
                  </a:cubicBezTo>
                  <a:cubicBezTo>
                    <a:pt x="26837" y="4143"/>
                    <a:pt x="22720" y="1"/>
                    <a:pt x="17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7"/>
            <p:cNvSpPr/>
            <p:nvPr/>
          </p:nvSpPr>
          <p:spPr>
            <a:xfrm>
              <a:off x="2242050" y="2398250"/>
              <a:ext cx="586375" cy="758275"/>
            </a:xfrm>
            <a:custGeom>
              <a:rect b="b" l="l" r="r" t="t"/>
              <a:pathLst>
                <a:path extrusionOk="0" h="30331" w="23455">
                  <a:moveTo>
                    <a:pt x="13382" y="6140"/>
                  </a:moveTo>
                  <a:cubicBezTo>
                    <a:pt x="14215" y="6140"/>
                    <a:pt x="14975" y="6459"/>
                    <a:pt x="15563" y="7022"/>
                  </a:cubicBezTo>
                  <a:cubicBezTo>
                    <a:pt x="16740" y="8223"/>
                    <a:pt x="16740" y="10160"/>
                    <a:pt x="15563" y="11360"/>
                  </a:cubicBezTo>
                  <a:cubicBezTo>
                    <a:pt x="14534" y="12365"/>
                    <a:pt x="13970" y="13738"/>
                    <a:pt x="13970" y="15184"/>
                  </a:cubicBezTo>
                  <a:cubicBezTo>
                    <a:pt x="13970" y="16605"/>
                    <a:pt x="14534" y="17978"/>
                    <a:pt x="15563" y="18983"/>
                  </a:cubicBezTo>
                  <a:cubicBezTo>
                    <a:pt x="16740" y="20184"/>
                    <a:pt x="16740" y="22120"/>
                    <a:pt x="15563" y="23321"/>
                  </a:cubicBezTo>
                  <a:cubicBezTo>
                    <a:pt x="14975" y="23909"/>
                    <a:pt x="14215" y="24228"/>
                    <a:pt x="13382" y="24228"/>
                  </a:cubicBezTo>
                  <a:cubicBezTo>
                    <a:pt x="12573" y="24228"/>
                    <a:pt x="11813" y="23909"/>
                    <a:pt x="11225" y="23321"/>
                  </a:cubicBezTo>
                  <a:cubicBezTo>
                    <a:pt x="6740" y="18836"/>
                    <a:pt x="6740" y="11508"/>
                    <a:pt x="11225" y="7022"/>
                  </a:cubicBezTo>
                  <a:cubicBezTo>
                    <a:pt x="11813" y="6459"/>
                    <a:pt x="12573" y="6140"/>
                    <a:pt x="13382" y="6140"/>
                  </a:cubicBezTo>
                  <a:close/>
                  <a:moveTo>
                    <a:pt x="13382" y="1"/>
                  </a:moveTo>
                  <a:cubicBezTo>
                    <a:pt x="11029" y="1"/>
                    <a:pt x="8676" y="895"/>
                    <a:pt x="6887" y="2684"/>
                  </a:cubicBezTo>
                  <a:cubicBezTo>
                    <a:pt x="0" y="9571"/>
                    <a:pt x="0" y="20772"/>
                    <a:pt x="6887" y="27659"/>
                  </a:cubicBezTo>
                  <a:cubicBezTo>
                    <a:pt x="8676" y="29448"/>
                    <a:pt x="11029" y="30330"/>
                    <a:pt x="13382" y="30330"/>
                  </a:cubicBezTo>
                  <a:cubicBezTo>
                    <a:pt x="15735" y="30330"/>
                    <a:pt x="18088" y="29448"/>
                    <a:pt x="19877" y="27659"/>
                  </a:cubicBezTo>
                  <a:cubicBezTo>
                    <a:pt x="23308" y="24228"/>
                    <a:pt x="23455" y="18787"/>
                    <a:pt x="20367" y="15184"/>
                  </a:cubicBezTo>
                  <a:cubicBezTo>
                    <a:pt x="23455" y="11557"/>
                    <a:pt x="23308" y="6116"/>
                    <a:pt x="19877" y="2684"/>
                  </a:cubicBezTo>
                  <a:cubicBezTo>
                    <a:pt x="18088" y="895"/>
                    <a:pt x="15735" y="1"/>
                    <a:pt x="13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7"/>
            <p:cNvSpPr/>
            <p:nvPr/>
          </p:nvSpPr>
          <p:spPr>
            <a:xfrm>
              <a:off x="4790950" y="2215350"/>
              <a:ext cx="723650" cy="723650"/>
            </a:xfrm>
            <a:custGeom>
              <a:rect b="b" l="l" r="r" t="t"/>
              <a:pathLst>
                <a:path extrusionOk="0" h="28946" w="28946">
                  <a:moveTo>
                    <a:pt x="19755" y="6128"/>
                  </a:moveTo>
                  <a:cubicBezTo>
                    <a:pt x="20563" y="6128"/>
                    <a:pt x="21348" y="6447"/>
                    <a:pt x="21911" y="7010"/>
                  </a:cubicBezTo>
                  <a:cubicBezTo>
                    <a:pt x="22500" y="7599"/>
                    <a:pt x="22818" y="8358"/>
                    <a:pt x="22818" y="9192"/>
                  </a:cubicBezTo>
                  <a:cubicBezTo>
                    <a:pt x="22818" y="10000"/>
                    <a:pt x="22500" y="10785"/>
                    <a:pt x="21911" y="11348"/>
                  </a:cubicBezTo>
                  <a:lnTo>
                    <a:pt x="11373" y="21912"/>
                  </a:lnTo>
                  <a:cubicBezTo>
                    <a:pt x="10784" y="22500"/>
                    <a:pt x="10025" y="22818"/>
                    <a:pt x="9191" y="22818"/>
                  </a:cubicBezTo>
                  <a:cubicBezTo>
                    <a:pt x="8383" y="22818"/>
                    <a:pt x="7598" y="22500"/>
                    <a:pt x="7035" y="21912"/>
                  </a:cubicBezTo>
                  <a:cubicBezTo>
                    <a:pt x="6446" y="21323"/>
                    <a:pt x="6128" y="20564"/>
                    <a:pt x="6128" y="19755"/>
                  </a:cubicBezTo>
                  <a:cubicBezTo>
                    <a:pt x="6128" y="18922"/>
                    <a:pt x="6446" y="18162"/>
                    <a:pt x="7035" y="17574"/>
                  </a:cubicBezTo>
                  <a:lnTo>
                    <a:pt x="17598" y="7010"/>
                  </a:lnTo>
                  <a:cubicBezTo>
                    <a:pt x="18162" y="6447"/>
                    <a:pt x="18946" y="6128"/>
                    <a:pt x="19755" y="6128"/>
                  </a:cubicBezTo>
                  <a:close/>
                  <a:moveTo>
                    <a:pt x="19755" y="1"/>
                  </a:moveTo>
                  <a:cubicBezTo>
                    <a:pt x="17304" y="1"/>
                    <a:pt x="15000" y="957"/>
                    <a:pt x="13260" y="2697"/>
                  </a:cubicBezTo>
                  <a:lnTo>
                    <a:pt x="2697" y="13260"/>
                  </a:lnTo>
                  <a:cubicBezTo>
                    <a:pt x="956" y="14976"/>
                    <a:pt x="1" y="17279"/>
                    <a:pt x="1" y="19755"/>
                  </a:cubicBezTo>
                  <a:cubicBezTo>
                    <a:pt x="1" y="22206"/>
                    <a:pt x="956" y="24510"/>
                    <a:pt x="2697" y="26250"/>
                  </a:cubicBezTo>
                  <a:cubicBezTo>
                    <a:pt x="4437" y="27990"/>
                    <a:pt x="6740" y="28946"/>
                    <a:pt x="9191" y="28946"/>
                  </a:cubicBezTo>
                  <a:cubicBezTo>
                    <a:pt x="11642" y="28946"/>
                    <a:pt x="13971" y="27990"/>
                    <a:pt x="15686" y="26250"/>
                  </a:cubicBezTo>
                  <a:lnTo>
                    <a:pt x="26249" y="15686"/>
                  </a:lnTo>
                  <a:cubicBezTo>
                    <a:pt x="27990" y="13946"/>
                    <a:pt x="28945" y="11642"/>
                    <a:pt x="28945" y="9192"/>
                  </a:cubicBezTo>
                  <a:cubicBezTo>
                    <a:pt x="28945" y="6741"/>
                    <a:pt x="27990" y="4437"/>
                    <a:pt x="26249" y="2697"/>
                  </a:cubicBezTo>
                  <a:cubicBezTo>
                    <a:pt x="24509" y="957"/>
                    <a:pt x="22205" y="1"/>
                    <a:pt x="197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7"/>
            <p:cNvSpPr/>
            <p:nvPr/>
          </p:nvSpPr>
          <p:spPr>
            <a:xfrm>
              <a:off x="3773225" y="3190800"/>
              <a:ext cx="723650" cy="723650"/>
            </a:xfrm>
            <a:custGeom>
              <a:rect b="b" l="l" r="r" t="t"/>
              <a:pathLst>
                <a:path extrusionOk="0" h="28946" w="28946">
                  <a:moveTo>
                    <a:pt x="9191" y="6128"/>
                  </a:moveTo>
                  <a:cubicBezTo>
                    <a:pt x="10000" y="6128"/>
                    <a:pt x="10784" y="6447"/>
                    <a:pt x="11348" y="7010"/>
                  </a:cubicBezTo>
                  <a:lnTo>
                    <a:pt x="21911" y="17574"/>
                  </a:lnTo>
                  <a:cubicBezTo>
                    <a:pt x="22500" y="18162"/>
                    <a:pt x="22818" y="18922"/>
                    <a:pt x="22818" y="19755"/>
                  </a:cubicBezTo>
                  <a:cubicBezTo>
                    <a:pt x="22818" y="20564"/>
                    <a:pt x="22500" y="21323"/>
                    <a:pt x="21911" y="21912"/>
                  </a:cubicBezTo>
                  <a:cubicBezTo>
                    <a:pt x="21323" y="22500"/>
                    <a:pt x="20563" y="22818"/>
                    <a:pt x="19755" y="22818"/>
                  </a:cubicBezTo>
                  <a:cubicBezTo>
                    <a:pt x="18921" y="22818"/>
                    <a:pt x="18161" y="22500"/>
                    <a:pt x="17573" y="21912"/>
                  </a:cubicBezTo>
                  <a:lnTo>
                    <a:pt x="7010" y="11348"/>
                  </a:lnTo>
                  <a:cubicBezTo>
                    <a:pt x="6446" y="10785"/>
                    <a:pt x="6128" y="10000"/>
                    <a:pt x="6128" y="9192"/>
                  </a:cubicBezTo>
                  <a:cubicBezTo>
                    <a:pt x="6128" y="8358"/>
                    <a:pt x="6446" y="7598"/>
                    <a:pt x="7010" y="7010"/>
                  </a:cubicBezTo>
                  <a:cubicBezTo>
                    <a:pt x="7598" y="6447"/>
                    <a:pt x="8358" y="6128"/>
                    <a:pt x="9191" y="6128"/>
                  </a:cubicBezTo>
                  <a:close/>
                  <a:moveTo>
                    <a:pt x="9191" y="1"/>
                  </a:moveTo>
                  <a:cubicBezTo>
                    <a:pt x="6740" y="1"/>
                    <a:pt x="4412" y="957"/>
                    <a:pt x="2696" y="2697"/>
                  </a:cubicBezTo>
                  <a:cubicBezTo>
                    <a:pt x="956" y="4412"/>
                    <a:pt x="0" y="6741"/>
                    <a:pt x="0" y="9192"/>
                  </a:cubicBezTo>
                  <a:cubicBezTo>
                    <a:pt x="0" y="11642"/>
                    <a:pt x="956" y="13946"/>
                    <a:pt x="2696" y="15686"/>
                  </a:cubicBezTo>
                  <a:lnTo>
                    <a:pt x="13235" y="26250"/>
                  </a:lnTo>
                  <a:cubicBezTo>
                    <a:pt x="14975" y="27990"/>
                    <a:pt x="17279" y="28946"/>
                    <a:pt x="19755" y="28946"/>
                  </a:cubicBezTo>
                  <a:cubicBezTo>
                    <a:pt x="22205" y="28946"/>
                    <a:pt x="24509" y="27990"/>
                    <a:pt x="26249" y="26250"/>
                  </a:cubicBezTo>
                  <a:cubicBezTo>
                    <a:pt x="27989" y="24510"/>
                    <a:pt x="28945" y="22206"/>
                    <a:pt x="28945" y="19755"/>
                  </a:cubicBezTo>
                  <a:cubicBezTo>
                    <a:pt x="28945" y="17279"/>
                    <a:pt x="27989" y="14976"/>
                    <a:pt x="26249" y="13236"/>
                  </a:cubicBezTo>
                  <a:lnTo>
                    <a:pt x="15686" y="2697"/>
                  </a:lnTo>
                  <a:cubicBezTo>
                    <a:pt x="13946" y="957"/>
                    <a:pt x="11642" y="1"/>
                    <a:pt x="9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7"/>
            <p:cNvSpPr/>
            <p:nvPr/>
          </p:nvSpPr>
          <p:spPr>
            <a:xfrm>
              <a:off x="1628700" y="1746625"/>
              <a:ext cx="153200" cy="153200"/>
            </a:xfrm>
            <a:custGeom>
              <a:rect b="b" l="l" r="r" t="t"/>
              <a:pathLst>
                <a:path extrusionOk="0" h="6128" w="6128">
                  <a:moveTo>
                    <a:pt x="3064" y="1"/>
                  </a:moveTo>
                  <a:cubicBezTo>
                    <a:pt x="1373" y="1"/>
                    <a:pt x="1" y="1373"/>
                    <a:pt x="1" y="3064"/>
                  </a:cubicBezTo>
                  <a:cubicBezTo>
                    <a:pt x="1" y="4755"/>
                    <a:pt x="1373" y="6128"/>
                    <a:pt x="3064" y="6128"/>
                  </a:cubicBezTo>
                  <a:cubicBezTo>
                    <a:pt x="4755" y="6128"/>
                    <a:pt x="6128" y="4755"/>
                    <a:pt x="6128" y="3064"/>
                  </a:cubicBezTo>
                  <a:cubicBezTo>
                    <a:pt x="6128" y="1373"/>
                    <a:pt x="4755" y="1"/>
                    <a:pt x="3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7"/>
            <p:cNvSpPr/>
            <p:nvPr/>
          </p:nvSpPr>
          <p:spPr>
            <a:xfrm>
              <a:off x="2751825" y="725225"/>
              <a:ext cx="153200" cy="153200"/>
            </a:xfrm>
            <a:custGeom>
              <a:rect b="b" l="l" r="r" t="t"/>
              <a:pathLst>
                <a:path extrusionOk="0" h="6128" w="6128">
                  <a:moveTo>
                    <a:pt x="3064" y="0"/>
                  </a:moveTo>
                  <a:cubicBezTo>
                    <a:pt x="1373" y="0"/>
                    <a:pt x="0" y="1373"/>
                    <a:pt x="0" y="3064"/>
                  </a:cubicBezTo>
                  <a:cubicBezTo>
                    <a:pt x="0" y="4755"/>
                    <a:pt x="1373" y="6128"/>
                    <a:pt x="3064" y="6128"/>
                  </a:cubicBezTo>
                  <a:cubicBezTo>
                    <a:pt x="4755" y="6128"/>
                    <a:pt x="6128" y="4755"/>
                    <a:pt x="6128" y="3064"/>
                  </a:cubicBezTo>
                  <a:cubicBezTo>
                    <a:pt x="6128"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7"/>
            <p:cNvSpPr/>
            <p:nvPr/>
          </p:nvSpPr>
          <p:spPr>
            <a:xfrm>
              <a:off x="5400000" y="1485000"/>
              <a:ext cx="153200" cy="153200"/>
            </a:xfrm>
            <a:custGeom>
              <a:rect b="b" l="l" r="r" t="t"/>
              <a:pathLst>
                <a:path extrusionOk="0" h="6128" w="6128">
                  <a:moveTo>
                    <a:pt x="3064" y="0"/>
                  </a:moveTo>
                  <a:cubicBezTo>
                    <a:pt x="1373" y="0"/>
                    <a:pt x="0" y="1373"/>
                    <a:pt x="0" y="3064"/>
                  </a:cubicBezTo>
                  <a:cubicBezTo>
                    <a:pt x="0" y="4755"/>
                    <a:pt x="1373" y="6128"/>
                    <a:pt x="3064" y="6128"/>
                  </a:cubicBezTo>
                  <a:cubicBezTo>
                    <a:pt x="4755" y="6128"/>
                    <a:pt x="6127" y="4755"/>
                    <a:pt x="6127" y="3064"/>
                  </a:cubicBezTo>
                  <a:cubicBezTo>
                    <a:pt x="6127"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7"/>
            <p:cNvSpPr/>
            <p:nvPr/>
          </p:nvSpPr>
          <p:spPr>
            <a:xfrm>
              <a:off x="4726625" y="852675"/>
              <a:ext cx="153200" cy="153200"/>
            </a:xfrm>
            <a:custGeom>
              <a:rect b="b" l="l" r="r" t="t"/>
              <a:pathLst>
                <a:path extrusionOk="0" h="6128" w="6128">
                  <a:moveTo>
                    <a:pt x="3064" y="0"/>
                  </a:moveTo>
                  <a:cubicBezTo>
                    <a:pt x="1373" y="0"/>
                    <a:pt x="0" y="1373"/>
                    <a:pt x="0" y="3064"/>
                  </a:cubicBezTo>
                  <a:cubicBezTo>
                    <a:pt x="0" y="4755"/>
                    <a:pt x="1373" y="6127"/>
                    <a:pt x="3064" y="6127"/>
                  </a:cubicBezTo>
                  <a:cubicBezTo>
                    <a:pt x="4755" y="6127"/>
                    <a:pt x="6127" y="4755"/>
                    <a:pt x="6127" y="3064"/>
                  </a:cubicBezTo>
                  <a:cubicBezTo>
                    <a:pt x="6127"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7"/>
            <p:cNvSpPr/>
            <p:nvPr/>
          </p:nvSpPr>
          <p:spPr>
            <a:xfrm>
              <a:off x="3415400" y="1771750"/>
              <a:ext cx="153200" cy="153200"/>
            </a:xfrm>
            <a:custGeom>
              <a:rect b="b" l="l" r="r" t="t"/>
              <a:pathLst>
                <a:path extrusionOk="0" h="6128" w="6128">
                  <a:moveTo>
                    <a:pt x="3064" y="0"/>
                  </a:moveTo>
                  <a:cubicBezTo>
                    <a:pt x="1373" y="0"/>
                    <a:pt x="0" y="1373"/>
                    <a:pt x="0" y="3064"/>
                  </a:cubicBezTo>
                  <a:cubicBezTo>
                    <a:pt x="0" y="4755"/>
                    <a:pt x="1373" y="6128"/>
                    <a:pt x="3064" y="6128"/>
                  </a:cubicBezTo>
                  <a:cubicBezTo>
                    <a:pt x="4755" y="6128"/>
                    <a:pt x="6128" y="4755"/>
                    <a:pt x="6128" y="3064"/>
                  </a:cubicBezTo>
                  <a:cubicBezTo>
                    <a:pt x="6128"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7"/>
            <p:cNvSpPr/>
            <p:nvPr/>
          </p:nvSpPr>
          <p:spPr>
            <a:xfrm>
              <a:off x="3662325" y="238125"/>
              <a:ext cx="153200" cy="153200"/>
            </a:xfrm>
            <a:custGeom>
              <a:rect b="b" l="l" r="r" t="t"/>
              <a:pathLst>
                <a:path extrusionOk="0" h="6128" w="6128">
                  <a:moveTo>
                    <a:pt x="3064" y="0"/>
                  </a:moveTo>
                  <a:cubicBezTo>
                    <a:pt x="1373" y="0"/>
                    <a:pt x="0" y="1372"/>
                    <a:pt x="0" y="3064"/>
                  </a:cubicBezTo>
                  <a:cubicBezTo>
                    <a:pt x="0" y="4755"/>
                    <a:pt x="1373" y="6127"/>
                    <a:pt x="3064" y="6127"/>
                  </a:cubicBezTo>
                  <a:cubicBezTo>
                    <a:pt x="4755" y="6127"/>
                    <a:pt x="6128" y="4755"/>
                    <a:pt x="6128" y="3064"/>
                  </a:cubicBezTo>
                  <a:cubicBezTo>
                    <a:pt x="6128" y="1372"/>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7"/>
            <p:cNvSpPr/>
            <p:nvPr/>
          </p:nvSpPr>
          <p:spPr>
            <a:xfrm>
              <a:off x="3662325" y="5313275"/>
              <a:ext cx="153200" cy="153200"/>
            </a:xfrm>
            <a:custGeom>
              <a:rect b="b" l="l" r="r" t="t"/>
              <a:pathLst>
                <a:path extrusionOk="0" h="6128" w="6128">
                  <a:moveTo>
                    <a:pt x="3064" y="0"/>
                  </a:moveTo>
                  <a:cubicBezTo>
                    <a:pt x="1373" y="0"/>
                    <a:pt x="0" y="1373"/>
                    <a:pt x="0" y="3064"/>
                  </a:cubicBezTo>
                  <a:cubicBezTo>
                    <a:pt x="0" y="4755"/>
                    <a:pt x="1373" y="6127"/>
                    <a:pt x="3064" y="6127"/>
                  </a:cubicBezTo>
                  <a:cubicBezTo>
                    <a:pt x="4755" y="6127"/>
                    <a:pt x="6128" y="4755"/>
                    <a:pt x="6128" y="3064"/>
                  </a:cubicBezTo>
                  <a:cubicBezTo>
                    <a:pt x="6128"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7"/>
            <p:cNvSpPr/>
            <p:nvPr/>
          </p:nvSpPr>
          <p:spPr>
            <a:xfrm>
              <a:off x="3926400" y="4937675"/>
              <a:ext cx="153200" cy="153200"/>
            </a:xfrm>
            <a:custGeom>
              <a:rect b="b" l="l" r="r" t="t"/>
              <a:pathLst>
                <a:path extrusionOk="0" h="6128" w="6128">
                  <a:moveTo>
                    <a:pt x="3064" y="0"/>
                  </a:moveTo>
                  <a:cubicBezTo>
                    <a:pt x="1373" y="0"/>
                    <a:pt x="1" y="1373"/>
                    <a:pt x="1" y="3064"/>
                  </a:cubicBezTo>
                  <a:cubicBezTo>
                    <a:pt x="1" y="4755"/>
                    <a:pt x="1373" y="6127"/>
                    <a:pt x="3064" y="6127"/>
                  </a:cubicBezTo>
                  <a:cubicBezTo>
                    <a:pt x="4755" y="6127"/>
                    <a:pt x="6128" y="4755"/>
                    <a:pt x="6128" y="3064"/>
                  </a:cubicBezTo>
                  <a:cubicBezTo>
                    <a:pt x="6128"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7"/>
            <p:cNvSpPr/>
            <p:nvPr/>
          </p:nvSpPr>
          <p:spPr>
            <a:xfrm>
              <a:off x="2828400" y="3735525"/>
              <a:ext cx="153225" cy="153200"/>
            </a:xfrm>
            <a:custGeom>
              <a:rect b="b" l="l" r="r" t="t"/>
              <a:pathLst>
                <a:path extrusionOk="0" h="6128" w="6129">
                  <a:moveTo>
                    <a:pt x="3065" y="0"/>
                  </a:moveTo>
                  <a:cubicBezTo>
                    <a:pt x="1373" y="0"/>
                    <a:pt x="1" y="1373"/>
                    <a:pt x="1" y="3064"/>
                  </a:cubicBezTo>
                  <a:cubicBezTo>
                    <a:pt x="1" y="4755"/>
                    <a:pt x="1373" y="6127"/>
                    <a:pt x="3065" y="6127"/>
                  </a:cubicBezTo>
                  <a:cubicBezTo>
                    <a:pt x="4756" y="6127"/>
                    <a:pt x="6128" y="4755"/>
                    <a:pt x="6128" y="3064"/>
                  </a:cubicBezTo>
                  <a:cubicBezTo>
                    <a:pt x="6128" y="1373"/>
                    <a:pt x="4756" y="0"/>
                    <a:pt x="3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95" name="Google Shape;1095;p67"/>
          <p:cNvPicPr preferRelativeResize="0"/>
          <p:nvPr/>
        </p:nvPicPr>
        <p:blipFill>
          <a:blip r:embed="rId3">
            <a:alphaModFix/>
          </a:blip>
          <a:stretch>
            <a:fillRect/>
          </a:stretch>
        </p:blipFill>
        <p:spPr>
          <a:xfrm>
            <a:off x="3780875" y="2469777"/>
            <a:ext cx="2691675" cy="2046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68"/>
          <p:cNvSpPr txBox="1"/>
          <p:nvPr>
            <p:ph type="ctrTitle"/>
          </p:nvPr>
        </p:nvSpPr>
        <p:spPr>
          <a:xfrm>
            <a:off x="1507325" y="1783475"/>
            <a:ext cx="7346400" cy="4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Antibiotic Resistance threatens everyone...</a:t>
            </a:r>
            <a:endParaRPr/>
          </a:p>
        </p:txBody>
      </p:sp>
      <p:grpSp>
        <p:nvGrpSpPr>
          <p:cNvPr id="1101" name="Google Shape;1101;p68"/>
          <p:cNvGrpSpPr/>
          <p:nvPr/>
        </p:nvGrpSpPr>
        <p:grpSpPr>
          <a:xfrm>
            <a:off x="4972132" y="1102072"/>
            <a:ext cx="516336" cy="576687"/>
            <a:chOff x="1466325" y="238125"/>
            <a:chExt cx="4681200" cy="5228350"/>
          </a:xfrm>
        </p:grpSpPr>
        <p:sp>
          <p:nvSpPr>
            <p:cNvPr id="1102" name="Google Shape;1102;p68"/>
            <p:cNvSpPr/>
            <p:nvPr/>
          </p:nvSpPr>
          <p:spPr>
            <a:xfrm>
              <a:off x="2089475" y="1046300"/>
              <a:ext cx="1188700" cy="1188700"/>
            </a:xfrm>
            <a:custGeom>
              <a:rect b="b" l="l" r="r" t="t"/>
              <a:pathLst>
                <a:path extrusionOk="0" h="47548" w="47548">
                  <a:moveTo>
                    <a:pt x="32229" y="0"/>
                  </a:moveTo>
                  <a:cubicBezTo>
                    <a:pt x="30538" y="0"/>
                    <a:pt x="29166" y="1373"/>
                    <a:pt x="29166" y="3039"/>
                  </a:cubicBezTo>
                  <a:cubicBezTo>
                    <a:pt x="29166" y="4755"/>
                    <a:pt x="30538" y="6127"/>
                    <a:pt x="32229" y="6127"/>
                  </a:cubicBezTo>
                  <a:lnTo>
                    <a:pt x="32229" y="6103"/>
                  </a:lnTo>
                  <a:cubicBezTo>
                    <a:pt x="37303" y="6127"/>
                    <a:pt x="41420" y="10245"/>
                    <a:pt x="41420" y="15294"/>
                  </a:cubicBezTo>
                  <a:cubicBezTo>
                    <a:pt x="41420" y="20367"/>
                    <a:pt x="37303" y="24484"/>
                    <a:pt x="32229" y="24509"/>
                  </a:cubicBezTo>
                  <a:cubicBezTo>
                    <a:pt x="30171" y="24509"/>
                    <a:pt x="28234" y="25293"/>
                    <a:pt x="26764" y="26764"/>
                  </a:cubicBezTo>
                  <a:cubicBezTo>
                    <a:pt x="25318" y="28234"/>
                    <a:pt x="24509" y="30146"/>
                    <a:pt x="24509" y="32229"/>
                  </a:cubicBezTo>
                  <a:cubicBezTo>
                    <a:pt x="24509" y="37278"/>
                    <a:pt x="20367" y="41395"/>
                    <a:pt x="15318" y="41420"/>
                  </a:cubicBezTo>
                  <a:cubicBezTo>
                    <a:pt x="10270" y="41395"/>
                    <a:pt x="6128" y="37278"/>
                    <a:pt x="6128" y="32229"/>
                  </a:cubicBezTo>
                  <a:cubicBezTo>
                    <a:pt x="6128" y="21960"/>
                    <a:pt x="12181" y="12598"/>
                    <a:pt x="21593" y="8382"/>
                  </a:cubicBezTo>
                  <a:cubicBezTo>
                    <a:pt x="22328" y="8039"/>
                    <a:pt x="22916" y="7451"/>
                    <a:pt x="23210" y="6666"/>
                  </a:cubicBezTo>
                  <a:cubicBezTo>
                    <a:pt x="23504" y="5907"/>
                    <a:pt x="23480" y="5073"/>
                    <a:pt x="23137" y="4338"/>
                  </a:cubicBezTo>
                  <a:cubicBezTo>
                    <a:pt x="22646" y="3235"/>
                    <a:pt x="21544" y="2524"/>
                    <a:pt x="20343" y="2524"/>
                  </a:cubicBezTo>
                  <a:cubicBezTo>
                    <a:pt x="19901" y="2524"/>
                    <a:pt x="19485" y="2623"/>
                    <a:pt x="19093" y="2794"/>
                  </a:cubicBezTo>
                  <a:cubicBezTo>
                    <a:pt x="13480" y="5294"/>
                    <a:pt x="8725" y="9338"/>
                    <a:pt x="5319" y="14485"/>
                  </a:cubicBezTo>
                  <a:cubicBezTo>
                    <a:pt x="1839" y="19754"/>
                    <a:pt x="0" y="25881"/>
                    <a:pt x="0" y="32229"/>
                  </a:cubicBezTo>
                  <a:cubicBezTo>
                    <a:pt x="0" y="36322"/>
                    <a:pt x="1593" y="40170"/>
                    <a:pt x="4485" y="43062"/>
                  </a:cubicBezTo>
                  <a:cubicBezTo>
                    <a:pt x="7378" y="45954"/>
                    <a:pt x="11225" y="47547"/>
                    <a:pt x="15318" y="47547"/>
                  </a:cubicBezTo>
                  <a:cubicBezTo>
                    <a:pt x="19411" y="47547"/>
                    <a:pt x="23259" y="45954"/>
                    <a:pt x="26151" y="43062"/>
                  </a:cubicBezTo>
                  <a:cubicBezTo>
                    <a:pt x="29043" y="40170"/>
                    <a:pt x="30636" y="36322"/>
                    <a:pt x="30636" y="32229"/>
                  </a:cubicBezTo>
                  <a:cubicBezTo>
                    <a:pt x="30636" y="31347"/>
                    <a:pt x="31347" y="30636"/>
                    <a:pt x="32229" y="30612"/>
                  </a:cubicBezTo>
                  <a:cubicBezTo>
                    <a:pt x="36322" y="30612"/>
                    <a:pt x="40170" y="29043"/>
                    <a:pt x="43062" y="26126"/>
                  </a:cubicBezTo>
                  <a:cubicBezTo>
                    <a:pt x="45954" y="23259"/>
                    <a:pt x="47547" y="19387"/>
                    <a:pt x="47547" y="15294"/>
                  </a:cubicBezTo>
                  <a:cubicBezTo>
                    <a:pt x="47547" y="11225"/>
                    <a:pt x="45954" y="7377"/>
                    <a:pt x="43062" y="4485"/>
                  </a:cubicBezTo>
                  <a:cubicBezTo>
                    <a:pt x="40170" y="1593"/>
                    <a:pt x="36322" y="0"/>
                    <a:pt x="32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8"/>
            <p:cNvSpPr/>
            <p:nvPr/>
          </p:nvSpPr>
          <p:spPr>
            <a:xfrm>
              <a:off x="1476750" y="3088475"/>
              <a:ext cx="1188700" cy="1188700"/>
            </a:xfrm>
            <a:custGeom>
              <a:rect b="b" l="l" r="r" t="t"/>
              <a:pathLst>
                <a:path extrusionOk="0" h="47548" w="47548">
                  <a:moveTo>
                    <a:pt x="15319" y="1"/>
                  </a:moveTo>
                  <a:cubicBezTo>
                    <a:pt x="13627" y="1"/>
                    <a:pt x="12255" y="1373"/>
                    <a:pt x="12255" y="3064"/>
                  </a:cubicBezTo>
                  <a:cubicBezTo>
                    <a:pt x="12255" y="4756"/>
                    <a:pt x="13627" y="6128"/>
                    <a:pt x="15319" y="6128"/>
                  </a:cubicBezTo>
                  <a:cubicBezTo>
                    <a:pt x="22279" y="6128"/>
                    <a:pt x="28823" y="8848"/>
                    <a:pt x="33774" y="13799"/>
                  </a:cubicBezTo>
                  <a:cubicBezTo>
                    <a:pt x="38700" y="18726"/>
                    <a:pt x="41420" y="25294"/>
                    <a:pt x="41420" y="32230"/>
                  </a:cubicBezTo>
                  <a:cubicBezTo>
                    <a:pt x="41420" y="37303"/>
                    <a:pt x="37303" y="41421"/>
                    <a:pt x="32230" y="41421"/>
                  </a:cubicBezTo>
                  <a:cubicBezTo>
                    <a:pt x="27181" y="41421"/>
                    <a:pt x="23039" y="37303"/>
                    <a:pt x="23039" y="32230"/>
                  </a:cubicBezTo>
                  <a:cubicBezTo>
                    <a:pt x="23039" y="30171"/>
                    <a:pt x="22230" y="28235"/>
                    <a:pt x="20784" y="26789"/>
                  </a:cubicBezTo>
                  <a:cubicBezTo>
                    <a:pt x="19314" y="25318"/>
                    <a:pt x="17377" y="24510"/>
                    <a:pt x="15319" y="24510"/>
                  </a:cubicBezTo>
                  <a:cubicBezTo>
                    <a:pt x="10270" y="24510"/>
                    <a:pt x="6128" y="20392"/>
                    <a:pt x="6128" y="15319"/>
                  </a:cubicBezTo>
                  <a:cubicBezTo>
                    <a:pt x="6128" y="13554"/>
                    <a:pt x="6642" y="11839"/>
                    <a:pt x="7574" y="10344"/>
                  </a:cubicBezTo>
                  <a:cubicBezTo>
                    <a:pt x="8015" y="9657"/>
                    <a:pt x="8162" y="8848"/>
                    <a:pt x="7990" y="8040"/>
                  </a:cubicBezTo>
                  <a:cubicBezTo>
                    <a:pt x="7819" y="7255"/>
                    <a:pt x="7353" y="6569"/>
                    <a:pt x="6667" y="6128"/>
                  </a:cubicBezTo>
                  <a:cubicBezTo>
                    <a:pt x="6177" y="5809"/>
                    <a:pt x="5589" y="5638"/>
                    <a:pt x="5000" y="5638"/>
                  </a:cubicBezTo>
                  <a:cubicBezTo>
                    <a:pt x="3971" y="5638"/>
                    <a:pt x="2991" y="6153"/>
                    <a:pt x="2427" y="7035"/>
                  </a:cubicBezTo>
                  <a:cubicBezTo>
                    <a:pt x="834" y="9510"/>
                    <a:pt x="1" y="12378"/>
                    <a:pt x="1" y="15319"/>
                  </a:cubicBezTo>
                  <a:cubicBezTo>
                    <a:pt x="1" y="19412"/>
                    <a:pt x="1594" y="23260"/>
                    <a:pt x="4486" y="26152"/>
                  </a:cubicBezTo>
                  <a:cubicBezTo>
                    <a:pt x="7378" y="29044"/>
                    <a:pt x="11226" y="30637"/>
                    <a:pt x="15319" y="30637"/>
                  </a:cubicBezTo>
                  <a:cubicBezTo>
                    <a:pt x="16201" y="30637"/>
                    <a:pt x="16912" y="31372"/>
                    <a:pt x="16912" y="32230"/>
                  </a:cubicBezTo>
                  <a:cubicBezTo>
                    <a:pt x="16912" y="36323"/>
                    <a:pt x="18505" y="40171"/>
                    <a:pt x="21397" y="43063"/>
                  </a:cubicBezTo>
                  <a:cubicBezTo>
                    <a:pt x="24289" y="45955"/>
                    <a:pt x="28137" y="47548"/>
                    <a:pt x="32230" y="47548"/>
                  </a:cubicBezTo>
                  <a:cubicBezTo>
                    <a:pt x="36323" y="47548"/>
                    <a:pt x="40170" y="45955"/>
                    <a:pt x="43063" y="43063"/>
                  </a:cubicBezTo>
                  <a:cubicBezTo>
                    <a:pt x="45955" y="40171"/>
                    <a:pt x="47548" y="36323"/>
                    <a:pt x="47548" y="32230"/>
                  </a:cubicBezTo>
                  <a:cubicBezTo>
                    <a:pt x="47548" y="27892"/>
                    <a:pt x="46690" y="23676"/>
                    <a:pt x="45023" y="19706"/>
                  </a:cubicBezTo>
                  <a:cubicBezTo>
                    <a:pt x="43381" y="15858"/>
                    <a:pt x="41053" y="12427"/>
                    <a:pt x="38112" y="9461"/>
                  </a:cubicBezTo>
                  <a:cubicBezTo>
                    <a:pt x="35146" y="6496"/>
                    <a:pt x="31690" y="4167"/>
                    <a:pt x="27843" y="2550"/>
                  </a:cubicBezTo>
                  <a:cubicBezTo>
                    <a:pt x="23872" y="859"/>
                    <a:pt x="19657" y="1"/>
                    <a:pt x="15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8"/>
            <p:cNvSpPr/>
            <p:nvPr/>
          </p:nvSpPr>
          <p:spPr>
            <a:xfrm>
              <a:off x="4581400" y="3418750"/>
              <a:ext cx="1188700" cy="1189300"/>
            </a:xfrm>
            <a:custGeom>
              <a:rect b="b" l="l" r="r" t="t"/>
              <a:pathLst>
                <a:path extrusionOk="0" h="47572" w="47548">
                  <a:moveTo>
                    <a:pt x="32230" y="0"/>
                  </a:moveTo>
                  <a:cubicBezTo>
                    <a:pt x="30538" y="0"/>
                    <a:pt x="29166" y="1373"/>
                    <a:pt x="29166" y="3064"/>
                  </a:cubicBezTo>
                  <a:cubicBezTo>
                    <a:pt x="29166" y="4755"/>
                    <a:pt x="30538" y="6127"/>
                    <a:pt x="32230" y="6127"/>
                  </a:cubicBezTo>
                  <a:cubicBezTo>
                    <a:pt x="37278" y="6152"/>
                    <a:pt x="41420" y="10269"/>
                    <a:pt x="41420" y="15318"/>
                  </a:cubicBezTo>
                  <a:cubicBezTo>
                    <a:pt x="41420" y="22279"/>
                    <a:pt x="38700" y="28847"/>
                    <a:pt x="33774" y="33773"/>
                  </a:cubicBezTo>
                  <a:cubicBezTo>
                    <a:pt x="28823" y="38724"/>
                    <a:pt x="22279" y="41444"/>
                    <a:pt x="15319" y="41444"/>
                  </a:cubicBezTo>
                  <a:cubicBezTo>
                    <a:pt x="10245" y="41420"/>
                    <a:pt x="6128" y="37302"/>
                    <a:pt x="6128" y="32254"/>
                  </a:cubicBezTo>
                  <a:cubicBezTo>
                    <a:pt x="6128" y="27180"/>
                    <a:pt x="10245" y="23063"/>
                    <a:pt x="15319" y="23063"/>
                  </a:cubicBezTo>
                  <a:cubicBezTo>
                    <a:pt x="17377" y="23063"/>
                    <a:pt x="19313" y="22254"/>
                    <a:pt x="20784" y="20783"/>
                  </a:cubicBezTo>
                  <a:cubicBezTo>
                    <a:pt x="22230" y="19337"/>
                    <a:pt x="23039" y="17401"/>
                    <a:pt x="23039" y="15318"/>
                  </a:cubicBezTo>
                  <a:cubicBezTo>
                    <a:pt x="23039" y="13553"/>
                    <a:pt x="23529" y="11838"/>
                    <a:pt x="24485" y="10367"/>
                  </a:cubicBezTo>
                  <a:cubicBezTo>
                    <a:pt x="25416" y="8946"/>
                    <a:pt x="24999" y="7034"/>
                    <a:pt x="23578" y="6127"/>
                  </a:cubicBezTo>
                  <a:cubicBezTo>
                    <a:pt x="23088" y="5809"/>
                    <a:pt x="22500" y="5637"/>
                    <a:pt x="21911" y="5637"/>
                  </a:cubicBezTo>
                  <a:cubicBezTo>
                    <a:pt x="20882" y="5637"/>
                    <a:pt x="19902" y="6176"/>
                    <a:pt x="19338" y="7059"/>
                  </a:cubicBezTo>
                  <a:cubicBezTo>
                    <a:pt x="17745" y="9509"/>
                    <a:pt x="16912" y="12377"/>
                    <a:pt x="16912" y="15318"/>
                  </a:cubicBezTo>
                  <a:cubicBezTo>
                    <a:pt x="16912" y="16200"/>
                    <a:pt x="16201" y="16936"/>
                    <a:pt x="15319" y="16936"/>
                  </a:cubicBezTo>
                  <a:cubicBezTo>
                    <a:pt x="11226" y="16936"/>
                    <a:pt x="7378" y="18529"/>
                    <a:pt x="4486" y="21421"/>
                  </a:cubicBezTo>
                  <a:cubicBezTo>
                    <a:pt x="1594" y="24313"/>
                    <a:pt x="1" y="28161"/>
                    <a:pt x="1" y="32254"/>
                  </a:cubicBezTo>
                  <a:cubicBezTo>
                    <a:pt x="1" y="36347"/>
                    <a:pt x="1594" y="40194"/>
                    <a:pt x="4486" y="43086"/>
                  </a:cubicBezTo>
                  <a:cubicBezTo>
                    <a:pt x="7378" y="45978"/>
                    <a:pt x="11226" y="47572"/>
                    <a:pt x="15319" y="47572"/>
                  </a:cubicBezTo>
                  <a:cubicBezTo>
                    <a:pt x="19657" y="47572"/>
                    <a:pt x="23872" y="46714"/>
                    <a:pt x="27843" y="45023"/>
                  </a:cubicBezTo>
                  <a:cubicBezTo>
                    <a:pt x="31690" y="43405"/>
                    <a:pt x="35122" y="41077"/>
                    <a:pt x="38087" y="38111"/>
                  </a:cubicBezTo>
                  <a:cubicBezTo>
                    <a:pt x="41053" y="35146"/>
                    <a:pt x="43381" y="31714"/>
                    <a:pt x="44999" y="27867"/>
                  </a:cubicBezTo>
                  <a:cubicBezTo>
                    <a:pt x="46690" y="23896"/>
                    <a:pt x="47548" y="19681"/>
                    <a:pt x="47548" y="15318"/>
                  </a:cubicBezTo>
                  <a:cubicBezTo>
                    <a:pt x="47548" y="11225"/>
                    <a:pt x="45954" y="7402"/>
                    <a:pt x="43062" y="4485"/>
                  </a:cubicBezTo>
                  <a:cubicBezTo>
                    <a:pt x="40170" y="1593"/>
                    <a:pt x="36323" y="0"/>
                    <a:pt x="32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8"/>
            <p:cNvSpPr/>
            <p:nvPr/>
          </p:nvSpPr>
          <p:spPr>
            <a:xfrm>
              <a:off x="2841275" y="3818225"/>
              <a:ext cx="889700" cy="1363950"/>
            </a:xfrm>
            <a:custGeom>
              <a:rect b="b" l="l" r="r" t="t"/>
              <a:pathLst>
                <a:path extrusionOk="0" h="54558" w="35588">
                  <a:moveTo>
                    <a:pt x="20245" y="1"/>
                  </a:moveTo>
                  <a:cubicBezTo>
                    <a:pt x="18260" y="1"/>
                    <a:pt x="16323" y="368"/>
                    <a:pt x="14485" y="1128"/>
                  </a:cubicBezTo>
                  <a:cubicBezTo>
                    <a:pt x="12574" y="1888"/>
                    <a:pt x="10883" y="3015"/>
                    <a:pt x="9412" y="4486"/>
                  </a:cubicBezTo>
                  <a:cubicBezTo>
                    <a:pt x="6348" y="7549"/>
                    <a:pt x="3971" y="11128"/>
                    <a:pt x="2353" y="15098"/>
                  </a:cubicBezTo>
                  <a:cubicBezTo>
                    <a:pt x="785" y="18971"/>
                    <a:pt x="1" y="23039"/>
                    <a:pt x="1" y="27205"/>
                  </a:cubicBezTo>
                  <a:cubicBezTo>
                    <a:pt x="1" y="31421"/>
                    <a:pt x="785" y="35489"/>
                    <a:pt x="2353" y="39362"/>
                  </a:cubicBezTo>
                  <a:cubicBezTo>
                    <a:pt x="3971" y="43381"/>
                    <a:pt x="6348" y="46984"/>
                    <a:pt x="9437" y="50072"/>
                  </a:cubicBezTo>
                  <a:cubicBezTo>
                    <a:pt x="10883" y="51518"/>
                    <a:pt x="12598" y="52646"/>
                    <a:pt x="14485" y="53430"/>
                  </a:cubicBezTo>
                  <a:cubicBezTo>
                    <a:pt x="16323" y="54165"/>
                    <a:pt x="18260" y="54557"/>
                    <a:pt x="20245" y="54557"/>
                  </a:cubicBezTo>
                  <a:lnTo>
                    <a:pt x="20269" y="54557"/>
                  </a:lnTo>
                  <a:cubicBezTo>
                    <a:pt x="22255" y="54557"/>
                    <a:pt x="24191" y="54165"/>
                    <a:pt x="26029" y="53430"/>
                  </a:cubicBezTo>
                  <a:cubicBezTo>
                    <a:pt x="27916" y="52646"/>
                    <a:pt x="29632" y="51518"/>
                    <a:pt x="31078" y="50072"/>
                  </a:cubicBezTo>
                  <a:cubicBezTo>
                    <a:pt x="32548" y="48602"/>
                    <a:pt x="33676" y="46911"/>
                    <a:pt x="34460" y="44999"/>
                  </a:cubicBezTo>
                  <a:cubicBezTo>
                    <a:pt x="35195" y="43161"/>
                    <a:pt x="35587" y="41225"/>
                    <a:pt x="35563" y="39239"/>
                  </a:cubicBezTo>
                  <a:cubicBezTo>
                    <a:pt x="35587" y="37254"/>
                    <a:pt x="35195" y="35318"/>
                    <a:pt x="34460" y="33480"/>
                  </a:cubicBezTo>
                  <a:cubicBezTo>
                    <a:pt x="33676" y="31568"/>
                    <a:pt x="32548" y="29852"/>
                    <a:pt x="31078" y="28406"/>
                  </a:cubicBezTo>
                  <a:cubicBezTo>
                    <a:pt x="30514" y="27818"/>
                    <a:pt x="29730" y="27500"/>
                    <a:pt x="28921" y="27500"/>
                  </a:cubicBezTo>
                  <a:cubicBezTo>
                    <a:pt x="28112" y="27500"/>
                    <a:pt x="27328" y="27818"/>
                    <a:pt x="26764" y="28406"/>
                  </a:cubicBezTo>
                  <a:cubicBezTo>
                    <a:pt x="25563" y="29607"/>
                    <a:pt x="25563" y="31544"/>
                    <a:pt x="26764" y="32744"/>
                  </a:cubicBezTo>
                  <a:cubicBezTo>
                    <a:pt x="28480" y="34460"/>
                    <a:pt x="29436" y="36764"/>
                    <a:pt x="29460" y="39239"/>
                  </a:cubicBezTo>
                  <a:cubicBezTo>
                    <a:pt x="29436" y="41690"/>
                    <a:pt x="28480" y="43994"/>
                    <a:pt x="26764" y="45734"/>
                  </a:cubicBezTo>
                  <a:cubicBezTo>
                    <a:pt x="25024" y="47474"/>
                    <a:pt x="22720" y="48430"/>
                    <a:pt x="20269" y="48430"/>
                  </a:cubicBezTo>
                  <a:cubicBezTo>
                    <a:pt x="17794" y="48430"/>
                    <a:pt x="15490" y="47450"/>
                    <a:pt x="13750" y="45734"/>
                  </a:cubicBezTo>
                  <a:cubicBezTo>
                    <a:pt x="8848" y="40808"/>
                    <a:pt x="6128" y="34240"/>
                    <a:pt x="6128" y="27205"/>
                  </a:cubicBezTo>
                  <a:cubicBezTo>
                    <a:pt x="6128" y="20270"/>
                    <a:pt x="8848" y="13726"/>
                    <a:pt x="13750" y="8799"/>
                  </a:cubicBezTo>
                  <a:cubicBezTo>
                    <a:pt x="15490" y="7084"/>
                    <a:pt x="17794" y="6128"/>
                    <a:pt x="20245" y="6128"/>
                  </a:cubicBezTo>
                  <a:cubicBezTo>
                    <a:pt x="22720" y="6128"/>
                    <a:pt x="25024" y="7084"/>
                    <a:pt x="26764" y="8799"/>
                  </a:cubicBezTo>
                  <a:cubicBezTo>
                    <a:pt x="28480" y="10540"/>
                    <a:pt x="29436" y="12843"/>
                    <a:pt x="29436" y="15319"/>
                  </a:cubicBezTo>
                  <a:cubicBezTo>
                    <a:pt x="29436" y="16495"/>
                    <a:pt x="29215" y="17647"/>
                    <a:pt x="28774" y="18750"/>
                  </a:cubicBezTo>
                  <a:cubicBezTo>
                    <a:pt x="28161" y="20319"/>
                    <a:pt x="28921" y="22108"/>
                    <a:pt x="30490" y="22745"/>
                  </a:cubicBezTo>
                  <a:cubicBezTo>
                    <a:pt x="30857" y="22867"/>
                    <a:pt x="31225" y="22941"/>
                    <a:pt x="31617" y="22941"/>
                  </a:cubicBezTo>
                  <a:cubicBezTo>
                    <a:pt x="32891" y="22941"/>
                    <a:pt x="33994" y="22206"/>
                    <a:pt x="34460" y="21029"/>
                  </a:cubicBezTo>
                  <a:cubicBezTo>
                    <a:pt x="35195" y="19216"/>
                    <a:pt x="35563" y="17279"/>
                    <a:pt x="35563" y="15319"/>
                  </a:cubicBezTo>
                  <a:cubicBezTo>
                    <a:pt x="35587" y="13334"/>
                    <a:pt x="35195" y="11373"/>
                    <a:pt x="34460" y="9535"/>
                  </a:cubicBezTo>
                  <a:cubicBezTo>
                    <a:pt x="33676" y="7647"/>
                    <a:pt x="32548" y="5932"/>
                    <a:pt x="31078" y="4486"/>
                  </a:cubicBezTo>
                  <a:cubicBezTo>
                    <a:pt x="29632" y="3015"/>
                    <a:pt x="27916" y="1888"/>
                    <a:pt x="26029" y="1128"/>
                  </a:cubicBezTo>
                  <a:cubicBezTo>
                    <a:pt x="24191" y="368"/>
                    <a:pt x="22255" y="1"/>
                    <a:pt x="20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8"/>
            <p:cNvSpPr/>
            <p:nvPr/>
          </p:nvSpPr>
          <p:spPr>
            <a:xfrm>
              <a:off x="3016525" y="2045025"/>
              <a:ext cx="1294075" cy="1286725"/>
            </a:xfrm>
            <a:custGeom>
              <a:rect b="b" l="l" r="r" t="t"/>
              <a:pathLst>
                <a:path extrusionOk="0" h="51469" w="51763">
                  <a:moveTo>
                    <a:pt x="33822" y="0"/>
                  </a:moveTo>
                  <a:cubicBezTo>
                    <a:pt x="33602" y="0"/>
                    <a:pt x="33381" y="25"/>
                    <a:pt x="33185" y="74"/>
                  </a:cubicBezTo>
                  <a:cubicBezTo>
                    <a:pt x="30317" y="687"/>
                    <a:pt x="27695" y="2108"/>
                    <a:pt x="25612" y="4216"/>
                  </a:cubicBezTo>
                  <a:lnTo>
                    <a:pt x="4485" y="25318"/>
                  </a:lnTo>
                  <a:cubicBezTo>
                    <a:pt x="3039" y="26764"/>
                    <a:pt x="1887" y="28480"/>
                    <a:pt x="1128" y="30391"/>
                  </a:cubicBezTo>
                  <a:cubicBezTo>
                    <a:pt x="368" y="32229"/>
                    <a:pt x="0" y="34166"/>
                    <a:pt x="0" y="36151"/>
                  </a:cubicBezTo>
                  <a:cubicBezTo>
                    <a:pt x="0" y="38136"/>
                    <a:pt x="368" y="40072"/>
                    <a:pt x="1128" y="41910"/>
                  </a:cubicBezTo>
                  <a:cubicBezTo>
                    <a:pt x="1887" y="43822"/>
                    <a:pt x="3015" y="45513"/>
                    <a:pt x="4485" y="46984"/>
                  </a:cubicBezTo>
                  <a:cubicBezTo>
                    <a:pt x="5956" y="48430"/>
                    <a:pt x="7647" y="49557"/>
                    <a:pt x="9559" y="50341"/>
                  </a:cubicBezTo>
                  <a:cubicBezTo>
                    <a:pt x="11397" y="51077"/>
                    <a:pt x="13333" y="51469"/>
                    <a:pt x="15294" y="51469"/>
                  </a:cubicBezTo>
                  <a:lnTo>
                    <a:pt x="15343" y="51469"/>
                  </a:lnTo>
                  <a:cubicBezTo>
                    <a:pt x="17303" y="51469"/>
                    <a:pt x="19240" y="51077"/>
                    <a:pt x="21078" y="50341"/>
                  </a:cubicBezTo>
                  <a:cubicBezTo>
                    <a:pt x="22989" y="49557"/>
                    <a:pt x="24705" y="48430"/>
                    <a:pt x="26151" y="46984"/>
                  </a:cubicBezTo>
                  <a:lnTo>
                    <a:pt x="47278" y="25857"/>
                  </a:lnTo>
                  <a:cubicBezTo>
                    <a:pt x="48724" y="24411"/>
                    <a:pt x="49851" y="22695"/>
                    <a:pt x="50635" y="20808"/>
                  </a:cubicBezTo>
                  <a:cubicBezTo>
                    <a:pt x="51371" y="18946"/>
                    <a:pt x="51763" y="17009"/>
                    <a:pt x="51763" y="15049"/>
                  </a:cubicBezTo>
                  <a:cubicBezTo>
                    <a:pt x="51763" y="13064"/>
                    <a:pt x="51371" y="11103"/>
                    <a:pt x="50635" y="9265"/>
                  </a:cubicBezTo>
                  <a:cubicBezTo>
                    <a:pt x="49851" y="7353"/>
                    <a:pt x="48724" y="5662"/>
                    <a:pt x="47278" y="4216"/>
                  </a:cubicBezTo>
                  <a:cubicBezTo>
                    <a:pt x="46689" y="3628"/>
                    <a:pt x="45930" y="3309"/>
                    <a:pt x="45096" y="3309"/>
                  </a:cubicBezTo>
                  <a:cubicBezTo>
                    <a:pt x="44287" y="3309"/>
                    <a:pt x="43503" y="3628"/>
                    <a:pt x="42940" y="4216"/>
                  </a:cubicBezTo>
                  <a:cubicBezTo>
                    <a:pt x="41739" y="5392"/>
                    <a:pt x="41739" y="7353"/>
                    <a:pt x="42940" y="8529"/>
                  </a:cubicBezTo>
                  <a:cubicBezTo>
                    <a:pt x="44655" y="10270"/>
                    <a:pt x="45611" y="12573"/>
                    <a:pt x="45635" y="15049"/>
                  </a:cubicBezTo>
                  <a:cubicBezTo>
                    <a:pt x="45611" y="17500"/>
                    <a:pt x="44655" y="19803"/>
                    <a:pt x="42940" y="21544"/>
                  </a:cubicBezTo>
                  <a:lnTo>
                    <a:pt x="21813" y="42646"/>
                  </a:lnTo>
                  <a:cubicBezTo>
                    <a:pt x="20073" y="44386"/>
                    <a:pt x="17769" y="45342"/>
                    <a:pt x="15318" y="45342"/>
                  </a:cubicBezTo>
                  <a:cubicBezTo>
                    <a:pt x="12867" y="45342"/>
                    <a:pt x="10563" y="44386"/>
                    <a:pt x="8823" y="42646"/>
                  </a:cubicBezTo>
                  <a:cubicBezTo>
                    <a:pt x="7083" y="40906"/>
                    <a:pt x="6127" y="38602"/>
                    <a:pt x="6127" y="36151"/>
                  </a:cubicBezTo>
                  <a:cubicBezTo>
                    <a:pt x="6127" y="33700"/>
                    <a:pt x="7083" y="31396"/>
                    <a:pt x="8823" y="29656"/>
                  </a:cubicBezTo>
                  <a:lnTo>
                    <a:pt x="29925" y="8529"/>
                  </a:lnTo>
                  <a:cubicBezTo>
                    <a:pt x="31175" y="7279"/>
                    <a:pt x="32744" y="6422"/>
                    <a:pt x="34484" y="6054"/>
                  </a:cubicBezTo>
                  <a:cubicBezTo>
                    <a:pt x="36126" y="5686"/>
                    <a:pt x="37180" y="4069"/>
                    <a:pt x="36812" y="2402"/>
                  </a:cubicBezTo>
                  <a:cubicBezTo>
                    <a:pt x="36518" y="1005"/>
                    <a:pt x="35268" y="0"/>
                    <a:pt x="33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8"/>
            <p:cNvSpPr/>
            <p:nvPr/>
          </p:nvSpPr>
          <p:spPr>
            <a:xfrm>
              <a:off x="3935600" y="914550"/>
              <a:ext cx="1294075" cy="1293475"/>
            </a:xfrm>
            <a:custGeom>
              <a:rect b="b" l="l" r="r" t="t"/>
              <a:pathLst>
                <a:path extrusionOk="0" h="51739" w="51763">
                  <a:moveTo>
                    <a:pt x="15318" y="1"/>
                  </a:moveTo>
                  <a:cubicBezTo>
                    <a:pt x="13333" y="1"/>
                    <a:pt x="11397" y="368"/>
                    <a:pt x="9559" y="1128"/>
                  </a:cubicBezTo>
                  <a:cubicBezTo>
                    <a:pt x="7647" y="1888"/>
                    <a:pt x="5956" y="3015"/>
                    <a:pt x="4485" y="4486"/>
                  </a:cubicBezTo>
                  <a:cubicBezTo>
                    <a:pt x="3039" y="5956"/>
                    <a:pt x="1887" y="7647"/>
                    <a:pt x="1128" y="9559"/>
                  </a:cubicBezTo>
                  <a:cubicBezTo>
                    <a:pt x="368" y="11397"/>
                    <a:pt x="0" y="13333"/>
                    <a:pt x="0" y="15319"/>
                  </a:cubicBezTo>
                  <a:cubicBezTo>
                    <a:pt x="0" y="17304"/>
                    <a:pt x="368" y="19240"/>
                    <a:pt x="1128" y="21078"/>
                  </a:cubicBezTo>
                  <a:cubicBezTo>
                    <a:pt x="1887" y="22990"/>
                    <a:pt x="3039" y="24681"/>
                    <a:pt x="4485" y="26152"/>
                  </a:cubicBezTo>
                  <a:lnTo>
                    <a:pt x="25612" y="47254"/>
                  </a:lnTo>
                  <a:cubicBezTo>
                    <a:pt x="27058" y="48724"/>
                    <a:pt x="28774" y="49852"/>
                    <a:pt x="30661" y="50636"/>
                  </a:cubicBezTo>
                  <a:cubicBezTo>
                    <a:pt x="32499" y="51371"/>
                    <a:pt x="34435" y="51739"/>
                    <a:pt x="36420" y="51739"/>
                  </a:cubicBezTo>
                  <a:lnTo>
                    <a:pt x="36445" y="51739"/>
                  </a:lnTo>
                  <a:cubicBezTo>
                    <a:pt x="38430" y="51739"/>
                    <a:pt x="40366" y="51371"/>
                    <a:pt x="42204" y="50636"/>
                  </a:cubicBezTo>
                  <a:cubicBezTo>
                    <a:pt x="44116" y="49852"/>
                    <a:pt x="45807" y="48724"/>
                    <a:pt x="47278" y="47254"/>
                  </a:cubicBezTo>
                  <a:cubicBezTo>
                    <a:pt x="48724" y="45808"/>
                    <a:pt x="49851" y="44092"/>
                    <a:pt x="50635" y="42205"/>
                  </a:cubicBezTo>
                  <a:cubicBezTo>
                    <a:pt x="51371" y="40367"/>
                    <a:pt x="51763" y="38406"/>
                    <a:pt x="51763" y="36421"/>
                  </a:cubicBezTo>
                  <a:cubicBezTo>
                    <a:pt x="51763" y="34460"/>
                    <a:pt x="51371" y="32499"/>
                    <a:pt x="50635" y="30661"/>
                  </a:cubicBezTo>
                  <a:cubicBezTo>
                    <a:pt x="49851" y="28774"/>
                    <a:pt x="48724" y="27058"/>
                    <a:pt x="47278" y="25612"/>
                  </a:cubicBezTo>
                  <a:cubicBezTo>
                    <a:pt x="46690" y="25024"/>
                    <a:pt x="45930" y="24706"/>
                    <a:pt x="45096" y="24706"/>
                  </a:cubicBezTo>
                  <a:cubicBezTo>
                    <a:pt x="44288" y="24706"/>
                    <a:pt x="43503" y="25024"/>
                    <a:pt x="42940" y="25612"/>
                  </a:cubicBezTo>
                  <a:cubicBezTo>
                    <a:pt x="41739" y="26789"/>
                    <a:pt x="41739" y="28749"/>
                    <a:pt x="42940" y="29926"/>
                  </a:cubicBezTo>
                  <a:cubicBezTo>
                    <a:pt x="44680" y="31666"/>
                    <a:pt x="45636" y="33970"/>
                    <a:pt x="45636" y="36421"/>
                  </a:cubicBezTo>
                  <a:cubicBezTo>
                    <a:pt x="45636" y="38896"/>
                    <a:pt x="44680" y="41200"/>
                    <a:pt x="42940" y="42940"/>
                  </a:cubicBezTo>
                  <a:cubicBezTo>
                    <a:pt x="41200" y="44656"/>
                    <a:pt x="38896" y="45612"/>
                    <a:pt x="36445" y="45612"/>
                  </a:cubicBezTo>
                  <a:cubicBezTo>
                    <a:pt x="33969" y="45612"/>
                    <a:pt x="31666" y="44656"/>
                    <a:pt x="29950" y="42940"/>
                  </a:cubicBezTo>
                  <a:lnTo>
                    <a:pt x="8823" y="21813"/>
                  </a:lnTo>
                  <a:cubicBezTo>
                    <a:pt x="7083" y="20073"/>
                    <a:pt x="6127" y="17770"/>
                    <a:pt x="6127" y="15319"/>
                  </a:cubicBezTo>
                  <a:cubicBezTo>
                    <a:pt x="6127" y="12868"/>
                    <a:pt x="7083" y="10564"/>
                    <a:pt x="8823" y="8824"/>
                  </a:cubicBezTo>
                  <a:cubicBezTo>
                    <a:pt x="10564" y="7084"/>
                    <a:pt x="12867" y="6128"/>
                    <a:pt x="15318" y="6128"/>
                  </a:cubicBezTo>
                  <a:cubicBezTo>
                    <a:pt x="17769" y="6128"/>
                    <a:pt x="20097" y="7084"/>
                    <a:pt x="21813" y="8824"/>
                  </a:cubicBezTo>
                  <a:lnTo>
                    <a:pt x="34264" y="21274"/>
                  </a:lnTo>
                  <a:cubicBezTo>
                    <a:pt x="34852" y="21863"/>
                    <a:pt x="35612" y="22181"/>
                    <a:pt x="36445" y="22181"/>
                  </a:cubicBezTo>
                  <a:cubicBezTo>
                    <a:pt x="37254" y="22181"/>
                    <a:pt x="38013" y="21863"/>
                    <a:pt x="38602" y="21274"/>
                  </a:cubicBezTo>
                  <a:cubicBezTo>
                    <a:pt x="39803" y="20073"/>
                    <a:pt x="39803" y="18137"/>
                    <a:pt x="38602" y="16936"/>
                  </a:cubicBezTo>
                  <a:lnTo>
                    <a:pt x="26151" y="4486"/>
                  </a:lnTo>
                  <a:cubicBezTo>
                    <a:pt x="24705" y="3040"/>
                    <a:pt x="22990" y="1912"/>
                    <a:pt x="21102" y="1128"/>
                  </a:cubicBezTo>
                  <a:cubicBezTo>
                    <a:pt x="19264" y="393"/>
                    <a:pt x="17328" y="1"/>
                    <a:pt x="15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8"/>
            <p:cNvSpPr/>
            <p:nvPr/>
          </p:nvSpPr>
          <p:spPr>
            <a:xfrm>
              <a:off x="1466325" y="2156525"/>
              <a:ext cx="459575" cy="459575"/>
            </a:xfrm>
            <a:custGeom>
              <a:rect b="b" l="l" r="r" t="t"/>
              <a:pathLst>
                <a:path extrusionOk="0" h="18383" w="18383">
                  <a:moveTo>
                    <a:pt x="9192" y="6128"/>
                  </a:moveTo>
                  <a:cubicBezTo>
                    <a:pt x="10883" y="6128"/>
                    <a:pt x="12255" y="7525"/>
                    <a:pt x="12255" y="9192"/>
                  </a:cubicBezTo>
                  <a:cubicBezTo>
                    <a:pt x="12255" y="10883"/>
                    <a:pt x="10883" y="12255"/>
                    <a:pt x="9192" y="12255"/>
                  </a:cubicBezTo>
                  <a:cubicBezTo>
                    <a:pt x="7501" y="12255"/>
                    <a:pt x="6128" y="10883"/>
                    <a:pt x="6128" y="9192"/>
                  </a:cubicBezTo>
                  <a:cubicBezTo>
                    <a:pt x="6128" y="7525"/>
                    <a:pt x="7501" y="6128"/>
                    <a:pt x="9192" y="6128"/>
                  </a:cubicBezTo>
                  <a:close/>
                  <a:moveTo>
                    <a:pt x="9192" y="1"/>
                  </a:moveTo>
                  <a:cubicBezTo>
                    <a:pt x="4118" y="1"/>
                    <a:pt x="1" y="4143"/>
                    <a:pt x="1" y="9192"/>
                  </a:cubicBezTo>
                  <a:cubicBezTo>
                    <a:pt x="1" y="14265"/>
                    <a:pt x="4118" y="18383"/>
                    <a:pt x="9192" y="18383"/>
                  </a:cubicBezTo>
                  <a:cubicBezTo>
                    <a:pt x="14265" y="18383"/>
                    <a:pt x="18383" y="14265"/>
                    <a:pt x="18383" y="9192"/>
                  </a:cubicBezTo>
                  <a:cubicBezTo>
                    <a:pt x="18383" y="4143"/>
                    <a:pt x="14265" y="1"/>
                    <a:pt x="9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8"/>
            <p:cNvSpPr/>
            <p:nvPr/>
          </p:nvSpPr>
          <p:spPr>
            <a:xfrm>
              <a:off x="3304500" y="523025"/>
              <a:ext cx="459550" cy="459575"/>
            </a:xfrm>
            <a:custGeom>
              <a:rect b="b" l="l" r="r" t="t"/>
              <a:pathLst>
                <a:path extrusionOk="0" h="18383" w="18382">
                  <a:moveTo>
                    <a:pt x="9191" y="6128"/>
                  </a:moveTo>
                  <a:cubicBezTo>
                    <a:pt x="10882" y="6128"/>
                    <a:pt x="12255" y="7500"/>
                    <a:pt x="12255" y="9191"/>
                  </a:cubicBezTo>
                  <a:cubicBezTo>
                    <a:pt x="12255" y="10882"/>
                    <a:pt x="10882" y="12255"/>
                    <a:pt x="9191" y="12255"/>
                  </a:cubicBezTo>
                  <a:cubicBezTo>
                    <a:pt x="7500" y="12255"/>
                    <a:pt x="6127" y="10882"/>
                    <a:pt x="6127" y="9191"/>
                  </a:cubicBezTo>
                  <a:cubicBezTo>
                    <a:pt x="6127" y="7500"/>
                    <a:pt x="7500" y="6128"/>
                    <a:pt x="9191" y="6128"/>
                  </a:cubicBezTo>
                  <a:close/>
                  <a:moveTo>
                    <a:pt x="9191" y="1"/>
                  </a:moveTo>
                  <a:cubicBezTo>
                    <a:pt x="4118" y="1"/>
                    <a:pt x="0" y="4118"/>
                    <a:pt x="0" y="9191"/>
                  </a:cubicBezTo>
                  <a:cubicBezTo>
                    <a:pt x="0" y="14240"/>
                    <a:pt x="4118" y="18382"/>
                    <a:pt x="9191" y="18382"/>
                  </a:cubicBezTo>
                  <a:cubicBezTo>
                    <a:pt x="14264" y="18382"/>
                    <a:pt x="18382" y="14240"/>
                    <a:pt x="18382" y="9191"/>
                  </a:cubicBezTo>
                  <a:cubicBezTo>
                    <a:pt x="18382" y="4118"/>
                    <a:pt x="14264" y="1"/>
                    <a:pt x="9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8"/>
            <p:cNvSpPr/>
            <p:nvPr/>
          </p:nvSpPr>
          <p:spPr>
            <a:xfrm>
              <a:off x="5582575" y="2055450"/>
              <a:ext cx="459575" cy="459550"/>
            </a:xfrm>
            <a:custGeom>
              <a:rect b="b" l="l" r="r" t="t"/>
              <a:pathLst>
                <a:path extrusionOk="0" h="18382" w="18383">
                  <a:moveTo>
                    <a:pt x="9192" y="6127"/>
                  </a:moveTo>
                  <a:cubicBezTo>
                    <a:pt x="10883" y="6127"/>
                    <a:pt x="12255" y="7500"/>
                    <a:pt x="12255" y="9191"/>
                  </a:cubicBezTo>
                  <a:cubicBezTo>
                    <a:pt x="12255" y="10882"/>
                    <a:pt x="10883" y="12254"/>
                    <a:pt x="9192" y="12254"/>
                  </a:cubicBezTo>
                  <a:cubicBezTo>
                    <a:pt x="7501" y="12254"/>
                    <a:pt x="6128" y="10882"/>
                    <a:pt x="6128" y="9191"/>
                  </a:cubicBezTo>
                  <a:cubicBezTo>
                    <a:pt x="6128" y="7500"/>
                    <a:pt x="7501" y="6127"/>
                    <a:pt x="9192" y="6127"/>
                  </a:cubicBezTo>
                  <a:close/>
                  <a:moveTo>
                    <a:pt x="9192" y="0"/>
                  </a:moveTo>
                  <a:cubicBezTo>
                    <a:pt x="4118" y="0"/>
                    <a:pt x="1" y="4117"/>
                    <a:pt x="1" y="9191"/>
                  </a:cubicBezTo>
                  <a:cubicBezTo>
                    <a:pt x="1" y="14240"/>
                    <a:pt x="4118" y="18382"/>
                    <a:pt x="9192" y="18382"/>
                  </a:cubicBezTo>
                  <a:cubicBezTo>
                    <a:pt x="14265" y="18382"/>
                    <a:pt x="18382" y="14240"/>
                    <a:pt x="18382" y="9191"/>
                  </a:cubicBezTo>
                  <a:cubicBezTo>
                    <a:pt x="18382" y="4117"/>
                    <a:pt x="14265" y="0"/>
                    <a:pt x="9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8"/>
            <p:cNvSpPr/>
            <p:nvPr/>
          </p:nvSpPr>
          <p:spPr>
            <a:xfrm>
              <a:off x="4325900" y="4608025"/>
              <a:ext cx="459550" cy="459575"/>
            </a:xfrm>
            <a:custGeom>
              <a:rect b="b" l="l" r="r" t="t"/>
              <a:pathLst>
                <a:path extrusionOk="0" h="18383" w="18382">
                  <a:moveTo>
                    <a:pt x="9191" y="6128"/>
                  </a:moveTo>
                  <a:cubicBezTo>
                    <a:pt x="10882" y="6128"/>
                    <a:pt x="12255" y="7500"/>
                    <a:pt x="12255" y="9191"/>
                  </a:cubicBezTo>
                  <a:cubicBezTo>
                    <a:pt x="12255" y="10882"/>
                    <a:pt x="10882" y="12255"/>
                    <a:pt x="9191" y="12255"/>
                  </a:cubicBezTo>
                  <a:cubicBezTo>
                    <a:pt x="7500" y="12255"/>
                    <a:pt x="6128" y="10882"/>
                    <a:pt x="6128" y="9191"/>
                  </a:cubicBezTo>
                  <a:cubicBezTo>
                    <a:pt x="6128" y="7500"/>
                    <a:pt x="7500" y="6128"/>
                    <a:pt x="9191" y="6128"/>
                  </a:cubicBezTo>
                  <a:close/>
                  <a:moveTo>
                    <a:pt x="9191" y="1"/>
                  </a:moveTo>
                  <a:cubicBezTo>
                    <a:pt x="4118" y="1"/>
                    <a:pt x="0" y="4118"/>
                    <a:pt x="0" y="9191"/>
                  </a:cubicBezTo>
                  <a:cubicBezTo>
                    <a:pt x="0" y="14240"/>
                    <a:pt x="4118" y="18382"/>
                    <a:pt x="9191" y="18382"/>
                  </a:cubicBezTo>
                  <a:cubicBezTo>
                    <a:pt x="14264" y="18382"/>
                    <a:pt x="18382" y="14240"/>
                    <a:pt x="18382" y="9191"/>
                  </a:cubicBezTo>
                  <a:cubicBezTo>
                    <a:pt x="18382" y="4118"/>
                    <a:pt x="14264" y="1"/>
                    <a:pt x="9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8"/>
            <p:cNvSpPr/>
            <p:nvPr/>
          </p:nvSpPr>
          <p:spPr>
            <a:xfrm>
              <a:off x="4251150" y="2718400"/>
              <a:ext cx="459550" cy="459575"/>
            </a:xfrm>
            <a:custGeom>
              <a:rect b="b" l="l" r="r" t="t"/>
              <a:pathLst>
                <a:path extrusionOk="0" h="18383" w="18382">
                  <a:moveTo>
                    <a:pt x="9191" y="6128"/>
                  </a:moveTo>
                  <a:cubicBezTo>
                    <a:pt x="10882" y="6128"/>
                    <a:pt x="12255" y="7500"/>
                    <a:pt x="12255" y="9191"/>
                  </a:cubicBezTo>
                  <a:cubicBezTo>
                    <a:pt x="12255" y="10882"/>
                    <a:pt x="10882" y="12255"/>
                    <a:pt x="9191" y="12255"/>
                  </a:cubicBezTo>
                  <a:cubicBezTo>
                    <a:pt x="7500" y="12255"/>
                    <a:pt x="6128" y="10882"/>
                    <a:pt x="6128" y="9191"/>
                  </a:cubicBezTo>
                  <a:cubicBezTo>
                    <a:pt x="6128" y="7500"/>
                    <a:pt x="7500" y="6128"/>
                    <a:pt x="9191" y="6128"/>
                  </a:cubicBezTo>
                  <a:close/>
                  <a:moveTo>
                    <a:pt x="9191" y="1"/>
                  </a:moveTo>
                  <a:cubicBezTo>
                    <a:pt x="4118" y="1"/>
                    <a:pt x="0" y="4118"/>
                    <a:pt x="0" y="9191"/>
                  </a:cubicBezTo>
                  <a:cubicBezTo>
                    <a:pt x="0" y="14265"/>
                    <a:pt x="4118" y="18382"/>
                    <a:pt x="9191" y="18382"/>
                  </a:cubicBezTo>
                  <a:cubicBezTo>
                    <a:pt x="14240" y="18382"/>
                    <a:pt x="18382" y="14265"/>
                    <a:pt x="18382" y="9191"/>
                  </a:cubicBezTo>
                  <a:cubicBezTo>
                    <a:pt x="18382" y="4118"/>
                    <a:pt x="14240" y="1"/>
                    <a:pt x="9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8"/>
            <p:cNvSpPr/>
            <p:nvPr/>
          </p:nvSpPr>
          <p:spPr>
            <a:xfrm>
              <a:off x="2283100" y="4403375"/>
              <a:ext cx="459550" cy="459575"/>
            </a:xfrm>
            <a:custGeom>
              <a:rect b="b" l="l" r="r" t="t"/>
              <a:pathLst>
                <a:path extrusionOk="0" h="18383" w="18382">
                  <a:moveTo>
                    <a:pt x="9191" y="6128"/>
                  </a:moveTo>
                  <a:cubicBezTo>
                    <a:pt x="10882" y="6128"/>
                    <a:pt x="12255" y="7500"/>
                    <a:pt x="12255" y="9191"/>
                  </a:cubicBezTo>
                  <a:cubicBezTo>
                    <a:pt x="12255" y="10883"/>
                    <a:pt x="10882" y="12255"/>
                    <a:pt x="9191" y="12255"/>
                  </a:cubicBezTo>
                  <a:cubicBezTo>
                    <a:pt x="7500" y="12255"/>
                    <a:pt x="6127" y="10883"/>
                    <a:pt x="6127" y="9191"/>
                  </a:cubicBezTo>
                  <a:cubicBezTo>
                    <a:pt x="6127" y="7500"/>
                    <a:pt x="7500" y="6128"/>
                    <a:pt x="9191" y="6128"/>
                  </a:cubicBezTo>
                  <a:close/>
                  <a:moveTo>
                    <a:pt x="9191" y="1"/>
                  </a:moveTo>
                  <a:cubicBezTo>
                    <a:pt x="4142" y="1"/>
                    <a:pt x="0" y="4143"/>
                    <a:pt x="0" y="9191"/>
                  </a:cubicBezTo>
                  <a:cubicBezTo>
                    <a:pt x="0" y="14265"/>
                    <a:pt x="4142" y="18382"/>
                    <a:pt x="9191" y="18382"/>
                  </a:cubicBezTo>
                  <a:cubicBezTo>
                    <a:pt x="14264" y="18382"/>
                    <a:pt x="18382" y="14265"/>
                    <a:pt x="18382" y="9191"/>
                  </a:cubicBezTo>
                  <a:cubicBezTo>
                    <a:pt x="18382" y="4143"/>
                    <a:pt x="14264" y="1"/>
                    <a:pt x="9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8"/>
            <p:cNvSpPr/>
            <p:nvPr/>
          </p:nvSpPr>
          <p:spPr>
            <a:xfrm>
              <a:off x="5476575" y="2718400"/>
              <a:ext cx="670950" cy="670950"/>
            </a:xfrm>
            <a:custGeom>
              <a:rect b="b" l="l" r="r" t="t"/>
              <a:pathLst>
                <a:path extrusionOk="0" h="26838" w="26838">
                  <a:moveTo>
                    <a:pt x="17647" y="6128"/>
                  </a:moveTo>
                  <a:cubicBezTo>
                    <a:pt x="19338" y="6128"/>
                    <a:pt x="20711" y="7500"/>
                    <a:pt x="20711" y="9191"/>
                  </a:cubicBezTo>
                  <a:cubicBezTo>
                    <a:pt x="20711" y="10882"/>
                    <a:pt x="19338" y="12255"/>
                    <a:pt x="17647" y="12255"/>
                  </a:cubicBezTo>
                  <a:cubicBezTo>
                    <a:pt x="14682" y="12255"/>
                    <a:pt x="12255" y="14681"/>
                    <a:pt x="12255" y="17647"/>
                  </a:cubicBezTo>
                  <a:cubicBezTo>
                    <a:pt x="12255" y="19338"/>
                    <a:pt x="10883" y="20710"/>
                    <a:pt x="9192" y="20710"/>
                  </a:cubicBezTo>
                  <a:cubicBezTo>
                    <a:pt x="7501" y="20710"/>
                    <a:pt x="6128" y="19338"/>
                    <a:pt x="6128" y="17647"/>
                  </a:cubicBezTo>
                  <a:cubicBezTo>
                    <a:pt x="6128" y="11299"/>
                    <a:pt x="11299" y="6128"/>
                    <a:pt x="17647" y="6128"/>
                  </a:cubicBezTo>
                  <a:close/>
                  <a:moveTo>
                    <a:pt x="17647" y="1"/>
                  </a:moveTo>
                  <a:cubicBezTo>
                    <a:pt x="7917" y="1"/>
                    <a:pt x="1" y="7917"/>
                    <a:pt x="1" y="17647"/>
                  </a:cubicBezTo>
                  <a:cubicBezTo>
                    <a:pt x="1" y="22720"/>
                    <a:pt x="4143" y="26838"/>
                    <a:pt x="9192" y="26838"/>
                  </a:cubicBezTo>
                  <a:cubicBezTo>
                    <a:pt x="14020" y="26838"/>
                    <a:pt x="18015" y="23088"/>
                    <a:pt x="18358" y="18358"/>
                  </a:cubicBezTo>
                  <a:cubicBezTo>
                    <a:pt x="23113" y="17990"/>
                    <a:pt x="26838" y="14020"/>
                    <a:pt x="26838" y="9191"/>
                  </a:cubicBezTo>
                  <a:cubicBezTo>
                    <a:pt x="26838" y="4118"/>
                    <a:pt x="22720" y="1"/>
                    <a:pt x="17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8"/>
            <p:cNvSpPr/>
            <p:nvPr/>
          </p:nvSpPr>
          <p:spPr>
            <a:xfrm>
              <a:off x="3795900" y="3994075"/>
              <a:ext cx="670950" cy="670950"/>
            </a:xfrm>
            <a:custGeom>
              <a:rect b="b" l="l" r="r" t="t"/>
              <a:pathLst>
                <a:path extrusionOk="0" h="26838" w="26838">
                  <a:moveTo>
                    <a:pt x="17647" y="6128"/>
                  </a:moveTo>
                  <a:cubicBezTo>
                    <a:pt x="19338" y="6128"/>
                    <a:pt x="20710" y="7500"/>
                    <a:pt x="20710" y="9192"/>
                  </a:cubicBezTo>
                  <a:cubicBezTo>
                    <a:pt x="20710" y="15564"/>
                    <a:pt x="15563" y="20711"/>
                    <a:pt x="9191" y="20711"/>
                  </a:cubicBezTo>
                  <a:cubicBezTo>
                    <a:pt x="7500" y="20711"/>
                    <a:pt x="6127" y="19338"/>
                    <a:pt x="6127" y="17647"/>
                  </a:cubicBezTo>
                  <a:cubicBezTo>
                    <a:pt x="6127" y="15980"/>
                    <a:pt x="7500" y="14583"/>
                    <a:pt x="9191" y="14583"/>
                  </a:cubicBezTo>
                  <a:cubicBezTo>
                    <a:pt x="12181" y="14583"/>
                    <a:pt x="14583" y="12182"/>
                    <a:pt x="14583" y="9192"/>
                  </a:cubicBezTo>
                  <a:cubicBezTo>
                    <a:pt x="14583" y="7500"/>
                    <a:pt x="15980" y="6128"/>
                    <a:pt x="17647" y="6128"/>
                  </a:cubicBezTo>
                  <a:close/>
                  <a:moveTo>
                    <a:pt x="17647" y="1"/>
                  </a:moveTo>
                  <a:cubicBezTo>
                    <a:pt x="12818" y="1"/>
                    <a:pt x="8848" y="3751"/>
                    <a:pt x="8505" y="8481"/>
                  </a:cubicBezTo>
                  <a:cubicBezTo>
                    <a:pt x="3750" y="8848"/>
                    <a:pt x="0" y="12819"/>
                    <a:pt x="0" y="17647"/>
                  </a:cubicBezTo>
                  <a:cubicBezTo>
                    <a:pt x="0" y="22720"/>
                    <a:pt x="4142" y="26838"/>
                    <a:pt x="9191" y="26838"/>
                  </a:cubicBezTo>
                  <a:cubicBezTo>
                    <a:pt x="18921" y="26838"/>
                    <a:pt x="26837" y="18922"/>
                    <a:pt x="26837" y="9192"/>
                  </a:cubicBezTo>
                  <a:cubicBezTo>
                    <a:pt x="26837" y="4143"/>
                    <a:pt x="22720" y="1"/>
                    <a:pt x="17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8"/>
            <p:cNvSpPr/>
            <p:nvPr/>
          </p:nvSpPr>
          <p:spPr>
            <a:xfrm>
              <a:off x="2242050" y="2398250"/>
              <a:ext cx="586375" cy="758275"/>
            </a:xfrm>
            <a:custGeom>
              <a:rect b="b" l="l" r="r" t="t"/>
              <a:pathLst>
                <a:path extrusionOk="0" h="30331" w="23455">
                  <a:moveTo>
                    <a:pt x="13382" y="6140"/>
                  </a:moveTo>
                  <a:cubicBezTo>
                    <a:pt x="14215" y="6140"/>
                    <a:pt x="14975" y="6459"/>
                    <a:pt x="15563" y="7022"/>
                  </a:cubicBezTo>
                  <a:cubicBezTo>
                    <a:pt x="16740" y="8223"/>
                    <a:pt x="16740" y="10160"/>
                    <a:pt x="15563" y="11360"/>
                  </a:cubicBezTo>
                  <a:cubicBezTo>
                    <a:pt x="14534" y="12365"/>
                    <a:pt x="13970" y="13738"/>
                    <a:pt x="13970" y="15184"/>
                  </a:cubicBezTo>
                  <a:cubicBezTo>
                    <a:pt x="13970" y="16605"/>
                    <a:pt x="14534" y="17978"/>
                    <a:pt x="15563" y="18983"/>
                  </a:cubicBezTo>
                  <a:cubicBezTo>
                    <a:pt x="16740" y="20184"/>
                    <a:pt x="16740" y="22120"/>
                    <a:pt x="15563" y="23321"/>
                  </a:cubicBezTo>
                  <a:cubicBezTo>
                    <a:pt x="14975" y="23909"/>
                    <a:pt x="14215" y="24228"/>
                    <a:pt x="13382" y="24228"/>
                  </a:cubicBezTo>
                  <a:cubicBezTo>
                    <a:pt x="12573" y="24228"/>
                    <a:pt x="11813" y="23909"/>
                    <a:pt x="11225" y="23321"/>
                  </a:cubicBezTo>
                  <a:cubicBezTo>
                    <a:pt x="6740" y="18836"/>
                    <a:pt x="6740" y="11508"/>
                    <a:pt x="11225" y="7022"/>
                  </a:cubicBezTo>
                  <a:cubicBezTo>
                    <a:pt x="11813" y="6459"/>
                    <a:pt x="12573" y="6140"/>
                    <a:pt x="13382" y="6140"/>
                  </a:cubicBezTo>
                  <a:close/>
                  <a:moveTo>
                    <a:pt x="13382" y="1"/>
                  </a:moveTo>
                  <a:cubicBezTo>
                    <a:pt x="11029" y="1"/>
                    <a:pt x="8676" y="895"/>
                    <a:pt x="6887" y="2684"/>
                  </a:cubicBezTo>
                  <a:cubicBezTo>
                    <a:pt x="0" y="9571"/>
                    <a:pt x="0" y="20772"/>
                    <a:pt x="6887" y="27659"/>
                  </a:cubicBezTo>
                  <a:cubicBezTo>
                    <a:pt x="8676" y="29448"/>
                    <a:pt x="11029" y="30330"/>
                    <a:pt x="13382" y="30330"/>
                  </a:cubicBezTo>
                  <a:cubicBezTo>
                    <a:pt x="15735" y="30330"/>
                    <a:pt x="18088" y="29448"/>
                    <a:pt x="19877" y="27659"/>
                  </a:cubicBezTo>
                  <a:cubicBezTo>
                    <a:pt x="23308" y="24228"/>
                    <a:pt x="23455" y="18787"/>
                    <a:pt x="20367" y="15184"/>
                  </a:cubicBezTo>
                  <a:cubicBezTo>
                    <a:pt x="23455" y="11557"/>
                    <a:pt x="23308" y="6116"/>
                    <a:pt x="19877" y="2684"/>
                  </a:cubicBezTo>
                  <a:cubicBezTo>
                    <a:pt x="18088" y="895"/>
                    <a:pt x="15735" y="1"/>
                    <a:pt x="13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8"/>
            <p:cNvSpPr/>
            <p:nvPr/>
          </p:nvSpPr>
          <p:spPr>
            <a:xfrm>
              <a:off x="4790950" y="2215350"/>
              <a:ext cx="723650" cy="723650"/>
            </a:xfrm>
            <a:custGeom>
              <a:rect b="b" l="l" r="r" t="t"/>
              <a:pathLst>
                <a:path extrusionOk="0" h="28946" w="28946">
                  <a:moveTo>
                    <a:pt x="19755" y="6128"/>
                  </a:moveTo>
                  <a:cubicBezTo>
                    <a:pt x="20563" y="6128"/>
                    <a:pt x="21348" y="6447"/>
                    <a:pt x="21911" y="7010"/>
                  </a:cubicBezTo>
                  <a:cubicBezTo>
                    <a:pt x="22500" y="7599"/>
                    <a:pt x="22818" y="8358"/>
                    <a:pt x="22818" y="9192"/>
                  </a:cubicBezTo>
                  <a:cubicBezTo>
                    <a:pt x="22818" y="10000"/>
                    <a:pt x="22500" y="10785"/>
                    <a:pt x="21911" y="11348"/>
                  </a:cubicBezTo>
                  <a:lnTo>
                    <a:pt x="11373" y="21912"/>
                  </a:lnTo>
                  <a:cubicBezTo>
                    <a:pt x="10784" y="22500"/>
                    <a:pt x="10025" y="22818"/>
                    <a:pt x="9191" y="22818"/>
                  </a:cubicBezTo>
                  <a:cubicBezTo>
                    <a:pt x="8383" y="22818"/>
                    <a:pt x="7598" y="22500"/>
                    <a:pt x="7035" y="21912"/>
                  </a:cubicBezTo>
                  <a:cubicBezTo>
                    <a:pt x="6446" y="21323"/>
                    <a:pt x="6128" y="20564"/>
                    <a:pt x="6128" y="19755"/>
                  </a:cubicBezTo>
                  <a:cubicBezTo>
                    <a:pt x="6128" y="18922"/>
                    <a:pt x="6446" y="18162"/>
                    <a:pt x="7035" y="17574"/>
                  </a:cubicBezTo>
                  <a:lnTo>
                    <a:pt x="17598" y="7010"/>
                  </a:lnTo>
                  <a:cubicBezTo>
                    <a:pt x="18162" y="6447"/>
                    <a:pt x="18946" y="6128"/>
                    <a:pt x="19755" y="6128"/>
                  </a:cubicBezTo>
                  <a:close/>
                  <a:moveTo>
                    <a:pt x="19755" y="1"/>
                  </a:moveTo>
                  <a:cubicBezTo>
                    <a:pt x="17304" y="1"/>
                    <a:pt x="15000" y="957"/>
                    <a:pt x="13260" y="2697"/>
                  </a:cubicBezTo>
                  <a:lnTo>
                    <a:pt x="2697" y="13260"/>
                  </a:lnTo>
                  <a:cubicBezTo>
                    <a:pt x="956" y="14976"/>
                    <a:pt x="1" y="17279"/>
                    <a:pt x="1" y="19755"/>
                  </a:cubicBezTo>
                  <a:cubicBezTo>
                    <a:pt x="1" y="22206"/>
                    <a:pt x="956" y="24510"/>
                    <a:pt x="2697" y="26250"/>
                  </a:cubicBezTo>
                  <a:cubicBezTo>
                    <a:pt x="4437" y="27990"/>
                    <a:pt x="6740" y="28946"/>
                    <a:pt x="9191" y="28946"/>
                  </a:cubicBezTo>
                  <a:cubicBezTo>
                    <a:pt x="11642" y="28946"/>
                    <a:pt x="13971" y="27990"/>
                    <a:pt x="15686" y="26250"/>
                  </a:cubicBezTo>
                  <a:lnTo>
                    <a:pt x="26249" y="15686"/>
                  </a:lnTo>
                  <a:cubicBezTo>
                    <a:pt x="27990" y="13946"/>
                    <a:pt x="28945" y="11642"/>
                    <a:pt x="28945" y="9192"/>
                  </a:cubicBezTo>
                  <a:cubicBezTo>
                    <a:pt x="28945" y="6741"/>
                    <a:pt x="27990" y="4437"/>
                    <a:pt x="26249" y="2697"/>
                  </a:cubicBezTo>
                  <a:cubicBezTo>
                    <a:pt x="24509" y="957"/>
                    <a:pt x="22205" y="1"/>
                    <a:pt x="197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8"/>
            <p:cNvSpPr/>
            <p:nvPr/>
          </p:nvSpPr>
          <p:spPr>
            <a:xfrm>
              <a:off x="3773225" y="3190800"/>
              <a:ext cx="723650" cy="723650"/>
            </a:xfrm>
            <a:custGeom>
              <a:rect b="b" l="l" r="r" t="t"/>
              <a:pathLst>
                <a:path extrusionOk="0" h="28946" w="28946">
                  <a:moveTo>
                    <a:pt x="9191" y="6128"/>
                  </a:moveTo>
                  <a:cubicBezTo>
                    <a:pt x="10000" y="6128"/>
                    <a:pt x="10784" y="6447"/>
                    <a:pt x="11348" y="7010"/>
                  </a:cubicBezTo>
                  <a:lnTo>
                    <a:pt x="21911" y="17574"/>
                  </a:lnTo>
                  <a:cubicBezTo>
                    <a:pt x="22500" y="18162"/>
                    <a:pt x="22818" y="18922"/>
                    <a:pt x="22818" y="19755"/>
                  </a:cubicBezTo>
                  <a:cubicBezTo>
                    <a:pt x="22818" y="20564"/>
                    <a:pt x="22500" y="21323"/>
                    <a:pt x="21911" y="21912"/>
                  </a:cubicBezTo>
                  <a:cubicBezTo>
                    <a:pt x="21323" y="22500"/>
                    <a:pt x="20563" y="22818"/>
                    <a:pt x="19755" y="22818"/>
                  </a:cubicBezTo>
                  <a:cubicBezTo>
                    <a:pt x="18921" y="22818"/>
                    <a:pt x="18161" y="22500"/>
                    <a:pt x="17573" y="21912"/>
                  </a:cubicBezTo>
                  <a:lnTo>
                    <a:pt x="7010" y="11348"/>
                  </a:lnTo>
                  <a:cubicBezTo>
                    <a:pt x="6446" y="10785"/>
                    <a:pt x="6128" y="10000"/>
                    <a:pt x="6128" y="9192"/>
                  </a:cubicBezTo>
                  <a:cubicBezTo>
                    <a:pt x="6128" y="8358"/>
                    <a:pt x="6446" y="7598"/>
                    <a:pt x="7010" y="7010"/>
                  </a:cubicBezTo>
                  <a:cubicBezTo>
                    <a:pt x="7598" y="6447"/>
                    <a:pt x="8358" y="6128"/>
                    <a:pt x="9191" y="6128"/>
                  </a:cubicBezTo>
                  <a:close/>
                  <a:moveTo>
                    <a:pt x="9191" y="1"/>
                  </a:moveTo>
                  <a:cubicBezTo>
                    <a:pt x="6740" y="1"/>
                    <a:pt x="4412" y="957"/>
                    <a:pt x="2696" y="2697"/>
                  </a:cubicBezTo>
                  <a:cubicBezTo>
                    <a:pt x="956" y="4412"/>
                    <a:pt x="0" y="6741"/>
                    <a:pt x="0" y="9192"/>
                  </a:cubicBezTo>
                  <a:cubicBezTo>
                    <a:pt x="0" y="11642"/>
                    <a:pt x="956" y="13946"/>
                    <a:pt x="2696" y="15686"/>
                  </a:cubicBezTo>
                  <a:lnTo>
                    <a:pt x="13235" y="26250"/>
                  </a:lnTo>
                  <a:cubicBezTo>
                    <a:pt x="14975" y="27990"/>
                    <a:pt x="17279" y="28946"/>
                    <a:pt x="19755" y="28946"/>
                  </a:cubicBezTo>
                  <a:cubicBezTo>
                    <a:pt x="22205" y="28946"/>
                    <a:pt x="24509" y="27990"/>
                    <a:pt x="26249" y="26250"/>
                  </a:cubicBezTo>
                  <a:cubicBezTo>
                    <a:pt x="27989" y="24510"/>
                    <a:pt x="28945" y="22206"/>
                    <a:pt x="28945" y="19755"/>
                  </a:cubicBezTo>
                  <a:cubicBezTo>
                    <a:pt x="28945" y="17279"/>
                    <a:pt x="27989" y="14976"/>
                    <a:pt x="26249" y="13236"/>
                  </a:cubicBezTo>
                  <a:lnTo>
                    <a:pt x="15686" y="2697"/>
                  </a:lnTo>
                  <a:cubicBezTo>
                    <a:pt x="13946" y="957"/>
                    <a:pt x="11642" y="1"/>
                    <a:pt x="9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8"/>
            <p:cNvSpPr/>
            <p:nvPr/>
          </p:nvSpPr>
          <p:spPr>
            <a:xfrm>
              <a:off x="1628700" y="1746625"/>
              <a:ext cx="153200" cy="153200"/>
            </a:xfrm>
            <a:custGeom>
              <a:rect b="b" l="l" r="r" t="t"/>
              <a:pathLst>
                <a:path extrusionOk="0" h="6128" w="6128">
                  <a:moveTo>
                    <a:pt x="3064" y="1"/>
                  </a:moveTo>
                  <a:cubicBezTo>
                    <a:pt x="1373" y="1"/>
                    <a:pt x="1" y="1373"/>
                    <a:pt x="1" y="3064"/>
                  </a:cubicBezTo>
                  <a:cubicBezTo>
                    <a:pt x="1" y="4755"/>
                    <a:pt x="1373" y="6128"/>
                    <a:pt x="3064" y="6128"/>
                  </a:cubicBezTo>
                  <a:cubicBezTo>
                    <a:pt x="4755" y="6128"/>
                    <a:pt x="6128" y="4755"/>
                    <a:pt x="6128" y="3064"/>
                  </a:cubicBezTo>
                  <a:cubicBezTo>
                    <a:pt x="6128" y="1373"/>
                    <a:pt x="4755" y="1"/>
                    <a:pt x="3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8"/>
            <p:cNvSpPr/>
            <p:nvPr/>
          </p:nvSpPr>
          <p:spPr>
            <a:xfrm>
              <a:off x="2751825" y="725225"/>
              <a:ext cx="153200" cy="153200"/>
            </a:xfrm>
            <a:custGeom>
              <a:rect b="b" l="l" r="r" t="t"/>
              <a:pathLst>
                <a:path extrusionOk="0" h="6128" w="6128">
                  <a:moveTo>
                    <a:pt x="3064" y="0"/>
                  </a:moveTo>
                  <a:cubicBezTo>
                    <a:pt x="1373" y="0"/>
                    <a:pt x="0" y="1373"/>
                    <a:pt x="0" y="3064"/>
                  </a:cubicBezTo>
                  <a:cubicBezTo>
                    <a:pt x="0" y="4755"/>
                    <a:pt x="1373" y="6128"/>
                    <a:pt x="3064" y="6128"/>
                  </a:cubicBezTo>
                  <a:cubicBezTo>
                    <a:pt x="4755" y="6128"/>
                    <a:pt x="6128" y="4755"/>
                    <a:pt x="6128" y="3064"/>
                  </a:cubicBezTo>
                  <a:cubicBezTo>
                    <a:pt x="6128"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8"/>
            <p:cNvSpPr/>
            <p:nvPr/>
          </p:nvSpPr>
          <p:spPr>
            <a:xfrm>
              <a:off x="5400000" y="1485000"/>
              <a:ext cx="153200" cy="153200"/>
            </a:xfrm>
            <a:custGeom>
              <a:rect b="b" l="l" r="r" t="t"/>
              <a:pathLst>
                <a:path extrusionOk="0" h="6128" w="6128">
                  <a:moveTo>
                    <a:pt x="3064" y="0"/>
                  </a:moveTo>
                  <a:cubicBezTo>
                    <a:pt x="1373" y="0"/>
                    <a:pt x="0" y="1373"/>
                    <a:pt x="0" y="3064"/>
                  </a:cubicBezTo>
                  <a:cubicBezTo>
                    <a:pt x="0" y="4755"/>
                    <a:pt x="1373" y="6128"/>
                    <a:pt x="3064" y="6128"/>
                  </a:cubicBezTo>
                  <a:cubicBezTo>
                    <a:pt x="4755" y="6128"/>
                    <a:pt x="6127" y="4755"/>
                    <a:pt x="6127" y="3064"/>
                  </a:cubicBezTo>
                  <a:cubicBezTo>
                    <a:pt x="6127"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8"/>
            <p:cNvSpPr/>
            <p:nvPr/>
          </p:nvSpPr>
          <p:spPr>
            <a:xfrm>
              <a:off x="4726625" y="852675"/>
              <a:ext cx="153200" cy="153200"/>
            </a:xfrm>
            <a:custGeom>
              <a:rect b="b" l="l" r="r" t="t"/>
              <a:pathLst>
                <a:path extrusionOk="0" h="6128" w="6128">
                  <a:moveTo>
                    <a:pt x="3064" y="0"/>
                  </a:moveTo>
                  <a:cubicBezTo>
                    <a:pt x="1373" y="0"/>
                    <a:pt x="0" y="1373"/>
                    <a:pt x="0" y="3064"/>
                  </a:cubicBezTo>
                  <a:cubicBezTo>
                    <a:pt x="0" y="4755"/>
                    <a:pt x="1373" y="6127"/>
                    <a:pt x="3064" y="6127"/>
                  </a:cubicBezTo>
                  <a:cubicBezTo>
                    <a:pt x="4755" y="6127"/>
                    <a:pt x="6127" y="4755"/>
                    <a:pt x="6127" y="3064"/>
                  </a:cubicBezTo>
                  <a:cubicBezTo>
                    <a:pt x="6127"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8"/>
            <p:cNvSpPr/>
            <p:nvPr/>
          </p:nvSpPr>
          <p:spPr>
            <a:xfrm>
              <a:off x="3415400" y="1771750"/>
              <a:ext cx="153200" cy="153200"/>
            </a:xfrm>
            <a:custGeom>
              <a:rect b="b" l="l" r="r" t="t"/>
              <a:pathLst>
                <a:path extrusionOk="0" h="6128" w="6128">
                  <a:moveTo>
                    <a:pt x="3064" y="0"/>
                  </a:moveTo>
                  <a:cubicBezTo>
                    <a:pt x="1373" y="0"/>
                    <a:pt x="0" y="1373"/>
                    <a:pt x="0" y="3064"/>
                  </a:cubicBezTo>
                  <a:cubicBezTo>
                    <a:pt x="0" y="4755"/>
                    <a:pt x="1373" y="6128"/>
                    <a:pt x="3064" y="6128"/>
                  </a:cubicBezTo>
                  <a:cubicBezTo>
                    <a:pt x="4755" y="6128"/>
                    <a:pt x="6128" y="4755"/>
                    <a:pt x="6128" y="3064"/>
                  </a:cubicBezTo>
                  <a:cubicBezTo>
                    <a:pt x="6128"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8"/>
            <p:cNvSpPr/>
            <p:nvPr/>
          </p:nvSpPr>
          <p:spPr>
            <a:xfrm>
              <a:off x="3662325" y="238125"/>
              <a:ext cx="153200" cy="153200"/>
            </a:xfrm>
            <a:custGeom>
              <a:rect b="b" l="l" r="r" t="t"/>
              <a:pathLst>
                <a:path extrusionOk="0" h="6128" w="6128">
                  <a:moveTo>
                    <a:pt x="3064" y="0"/>
                  </a:moveTo>
                  <a:cubicBezTo>
                    <a:pt x="1373" y="0"/>
                    <a:pt x="0" y="1372"/>
                    <a:pt x="0" y="3064"/>
                  </a:cubicBezTo>
                  <a:cubicBezTo>
                    <a:pt x="0" y="4755"/>
                    <a:pt x="1373" y="6127"/>
                    <a:pt x="3064" y="6127"/>
                  </a:cubicBezTo>
                  <a:cubicBezTo>
                    <a:pt x="4755" y="6127"/>
                    <a:pt x="6128" y="4755"/>
                    <a:pt x="6128" y="3064"/>
                  </a:cubicBezTo>
                  <a:cubicBezTo>
                    <a:pt x="6128" y="1372"/>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8"/>
            <p:cNvSpPr/>
            <p:nvPr/>
          </p:nvSpPr>
          <p:spPr>
            <a:xfrm>
              <a:off x="3662325" y="5313275"/>
              <a:ext cx="153200" cy="153200"/>
            </a:xfrm>
            <a:custGeom>
              <a:rect b="b" l="l" r="r" t="t"/>
              <a:pathLst>
                <a:path extrusionOk="0" h="6128" w="6128">
                  <a:moveTo>
                    <a:pt x="3064" y="0"/>
                  </a:moveTo>
                  <a:cubicBezTo>
                    <a:pt x="1373" y="0"/>
                    <a:pt x="0" y="1373"/>
                    <a:pt x="0" y="3064"/>
                  </a:cubicBezTo>
                  <a:cubicBezTo>
                    <a:pt x="0" y="4755"/>
                    <a:pt x="1373" y="6127"/>
                    <a:pt x="3064" y="6127"/>
                  </a:cubicBezTo>
                  <a:cubicBezTo>
                    <a:pt x="4755" y="6127"/>
                    <a:pt x="6128" y="4755"/>
                    <a:pt x="6128" y="3064"/>
                  </a:cubicBezTo>
                  <a:cubicBezTo>
                    <a:pt x="6128"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8"/>
            <p:cNvSpPr/>
            <p:nvPr/>
          </p:nvSpPr>
          <p:spPr>
            <a:xfrm>
              <a:off x="3926400" y="4937675"/>
              <a:ext cx="153200" cy="153200"/>
            </a:xfrm>
            <a:custGeom>
              <a:rect b="b" l="l" r="r" t="t"/>
              <a:pathLst>
                <a:path extrusionOk="0" h="6128" w="6128">
                  <a:moveTo>
                    <a:pt x="3064" y="0"/>
                  </a:moveTo>
                  <a:cubicBezTo>
                    <a:pt x="1373" y="0"/>
                    <a:pt x="1" y="1373"/>
                    <a:pt x="1" y="3064"/>
                  </a:cubicBezTo>
                  <a:cubicBezTo>
                    <a:pt x="1" y="4755"/>
                    <a:pt x="1373" y="6127"/>
                    <a:pt x="3064" y="6127"/>
                  </a:cubicBezTo>
                  <a:cubicBezTo>
                    <a:pt x="4755" y="6127"/>
                    <a:pt x="6128" y="4755"/>
                    <a:pt x="6128" y="3064"/>
                  </a:cubicBezTo>
                  <a:cubicBezTo>
                    <a:pt x="6128"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8"/>
            <p:cNvSpPr/>
            <p:nvPr/>
          </p:nvSpPr>
          <p:spPr>
            <a:xfrm>
              <a:off x="2828400" y="3735525"/>
              <a:ext cx="153225" cy="153200"/>
            </a:xfrm>
            <a:custGeom>
              <a:rect b="b" l="l" r="r" t="t"/>
              <a:pathLst>
                <a:path extrusionOk="0" h="6128" w="6129">
                  <a:moveTo>
                    <a:pt x="3065" y="0"/>
                  </a:moveTo>
                  <a:cubicBezTo>
                    <a:pt x="1373" y="0"/>
                    <a:pt x="1" y="1373"/>
                    <a:pt x="1" y="3064"/>
                  </a:cubicBezTo>
                  <a:cubicBezTo>
                    <a:pt x="1" y="4755"/>
                    <a:pt x="1373" y="6127"/>
                    <a:pt x="3065" y="6127"/>
                  </a:cubicBezTo>
                  <a:cubicBezTo>
                    <a:pt x="4756" y="6127"/>
                    <a:pt x="6128" y="4755"/>
                    <a:pt x="6128" y="3064"/>
                  </a:cubicBezTo>
                  <a:cubicBezTo>
                    <a:pt x="6128" y="1373"/>
                    <a:pt x="4756" y="0"/>
                    <a:pt x="3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8" name="Google Shape;1128;p68"/>
          <p:cNvPicPr preferRelativeResize="0"/>
          <p:nvPr/>
        </p:nvPicPr>
        <p:blipFill>
          <a:blip r:embed="rId3">
            <a:alphaModFix/>
          </a:blip>
          <a:stretch>
            <a:fillRect/>
          </a:stretch>
        </p:blipFill>
        <p:spPr>
          <a:xfrm>
            <a:off x="339825" y="2264675"/>
            <a:ext cx="2691675" cy="1794450"/>
          </a:xfrm>
          <a:prstGeom prst="rect">
            <a:avLst/>
          </a:prstGeom>
          <a:noFill/>
          <a:ln>
            <a:noFill/>
          </a:ln>
        </p:spPr>
      </p:pic>
      <p:pic>
        <p:nvPicPr>
          <p:cNvPr id="1129" name="Google Shape;1129;p68"/>
          <p:cNvPicPr preferRelativeResize="0"/>
          <p:nvPr/>
        </p:nvPicPr>
        <p:blipFill>
          <a:blip r:embed="rId4">
            <a:alphaModFix/>
          </a:blip>
          <a:stretch>
            <a:fillRect/>
          </a:stretch>
        </p:blipFill>
        <p:spPr>
          <a:xfrm>
            <a:off x="6299925" y="2417075"/>
            <a:ext cx="2691675" cy="1794450"/>
          </a:xfrm>
          <a:prstGeom prst="rect">
            <a:avLst/>
          </a:prstGeom>
          <a:noFill/>
          <a:ln>
            <a:noFill/>
          </a:ln>
        </p:spPr>
      </p:pic>
      <p:pic>
        <p:nvPicPr>
          <p:cNvPr id="1130" name="Google Shape;1130;p68"/>
          <p:cNvPicPr preferRelativeResize="0"/>
          <p:nvPr/>
        </p:nvPicPr>
        <p:blipFill>
          <a:blip r:embed="rId5">
            <a:alphaModFix/>
          </a:blip>
          <a:stretch>
            <a:fillRect/>
          </a:stretch>
        </p:blipFill>
        <p:spPr>
          <a:xfrm>
            <a:off x="3455450" y="3415525"/>
            <a:ext cx="2620899" cy="1474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69"/>
          <p:cNvSpPr txBox="1"/>
          <p:nvPr>
            <p:ph type="title"/>
          </p:nvPr>
        </p:nvSpPr>
        <p:spPr>
          <a:xfrm>
            <a:off x="1307075" y="3289100"/>
            <a:ext cx="7123800" cy="11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Vocabulary alert! </a:t>
            </a:r>
            <a:endParaRPr/>
          </a:p>
        </p:txBody>
      </p:sp>
      <p:pic>
        <p:nvPicPr>
          <p:cNvPr id="1136" name="Google Shape;1136;p69"/>
          <p:cNvPicPr preferRelativeResize="0"/>
          <p:nvPr/>
        </p:nvPicPr>
        <p:blipFill>
          <a:blip r:embed="rId3">
            <a:alphaModFix/>
          </a:blip>
          <a:stretch>
            <a:fillRect/>
          </a:stretch>
        </p:blipFill>
        <p:spPr>
          <a:xfrm>
            <a:off x="6038397" y="1132600"/>
            <a:ext cx="2476674" cy="1893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0"/>
          <p:cNvSpPr txBox="1"/>
          <p:nvPr>
            <p:ph type="title"/>
          </p:nvPr>
        </p:nvSpPr>
        <p:spPr>
          <a:xfrm>
            <a:off x="934525" y="1068400"/>
            <a:ext cx="4504200" cy="5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Antibiotic Resistance</a:t>
            </a:r>
            <a:endParaRPr/>
          </a:p>
        </p:txBody>
      </p:sp>
      <p:sp>
        <p:nvSpPr>
          <p:cNvPr id="1142" name="Google Shape;1142;p70"/>
          <p:cNvSpPr txBox="1"/>
          <p:nvPr>
            <p:ph idx="1" type="subTitle"/>
          </p:nvPr>
        </p:nvSpPr>
        <p:spPr>
          <a:xfrm>
            <a:off x="934525" y="1477388"/>
            <a:ext cx="3259800" cy="46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all</a:t>
            </a:r>
            <a:endParaRPr/>
          </a:p>
        </p:txBody>
      </p:sp>
      <p:sp>
        <p:nvSpPr>
          <p:cNvPr id="1143" name="Google Shape;1143;p70"/>
          <p:cNvSpPr txBox="1"/>
          <p:nvPr>
            <p:ph idx="2" type="title"/>
          </p:nvPr>
        </p:nvSpPr>
        <p:spPr>
          <a:xfrm>
            <a:off x="934525" y="2395475"/>
            <a:ext cx="4799400" cy="5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Antimicrobial Resistance</a:t>
            </a:r>
            <a:endParaRPr/>
          </a:p>
        </p:txBody>
      </p:sp>
      <p:sp>
        <p:nvSpPr>
          <p:cNvPr id="1144" name="Google Shape;1144;p70"/>
          <p:cNvSpPr txBox="1"/>
          <p:nvPr>
            <p:ph idx="3" type="subTitle"/>
          </p:nvPr>
        </p:nvSpPr>
        <p:spPr>
          <a:xfrm>
            <a:off x="934525" y="2803113"/>
            <a:ext cx="3259800" cy="46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mean</a:t>
            </a:r>
            <a:endParaRPr/>
          </a:p>
        </p:txBody>
      </p:sp>
      <p:sp>
        <p:nvSpPr>
          <p:cNvPr id="1145" name="Google Shape;1145;p70"/>
          <p:cNvSpPr txBox="1"/>
          <p:nvPr>
            <p:ph idx="4" type="title"/>
          </p:nvPr>
        </p:nvSpPr>
        <p:spPr>
          <a:xfrm>
            <a:off x="934525" y="3721188"/>
            <a:ext cx="3259800" cy="5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Drug Resistance</a:t>
            </a:r>
            <a:endParaRPr/>
          </a:p>
        </p:txBody>
      </p:sp>
      <p:sp>
        <p:nvSpPr>
          <p:cNvPr id="1146" name="Google Shape;1146;p70"/>
          <p:cNvSpPr txBox="1"/>
          <p:nvPr>
            <p:ph idx="5" type="subTitle"/>
          </p:nvPr>
        </p:nvSpPr>
        <p:spPr>
          <a:xfrm>
            <a:off x="934525" y="4140663"/>
            <a:ext cx="3259800" cy="46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same thing!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53"/>
          <p:cNvSpPr txBox="1"/>
          <p:nvPr>
            <p:ph idx="3" type="ctrTitle"/>
          </p:nvPr>
        </p:nvSpPr>
        <p:spPr>
          <a:xfrm>
            <a:off x="913177" y="1068475"/>
            <a:ext cx="1584600" cy="4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sz="3600"/>
          </a:p>
        </p:txBody>
      </p:sp>
      <p:sp>
        <p:nvSpPr>
          <p:cNvPr id="822" name="Google Shape;822;p53"/>
          <p:cNvSpPr txBox="1"/>
          <p:nvPr>
            <p:ph type="title"/>
          </p:nvPr>
        </p:nvSpPr>
        <p:spPr>
          <a:xfrm>
            <a:off x="3713975" y="558100"/>
            <a:ext cx="7020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823" name="Google Shape;823;p53"/>
          <p:cNvSpPr txBox="1"/>
          <p:nvPr>
            <p:ph idx="2" type="ctrTitle"/>
          </p:nvPr>
        </p:nvSpPr>
        <p:spPr>
          <a:xfrm>
            <a:off x="4324125" y="864750"/>
            <a:ext cx="3126900" cy="28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24" name="Google Shape;824;p53"/>
          <p:cNvSpPr txBox="1"/>
          <p:nvPr>
            <p:ph idx="1" type="subTitle"/>
          </p:nvPr>
        </p:nvSpPr>
        <p:spPr>
          <a:xfrm>
            <a:off x="3713975" y="1026000"/>
            <a:ext cx="3644100" cy="2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iGEM? Who are we? </a:t>
            </a:r>
            <a:endParaRPr/>
          </a:p>
        </p:txBody>
      </p:sp>
      <p:sp>
        <p:nvSpPr>
          <p:cNvPr id="825" name="Google Shape;825;p53"/>
          <p:cNvSpPr txBox="1"/>
          <p:nvPr>
            <p:ph idx="4" type="title"/>
          </p:nvPr>
        </p:nvSpPr>
        <p:spPr>
          <a:xfrm>
            <a:off x="3713975" y="1608117"/>
            <a:ext cx="7020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826" name="Google Shape;826;p53"/>
          <p:cNvSpPr txBox="1"/>
          <p:nvPr>
            <p:ph idx="5" type="ctrTitle"/>
          </p:nvPr>
        </p:nvSpPr>
        <p:spPr>
          <a:xfrm>
            <a:off x="4324125" y="1874375"/>
            <a:ext cx="3126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Project Part 1</a:t>
            </a:r>
            <a:endParaRPr/>
          </a:p>
        </p:txBody>
      </p:sp>
      <p:sp>
        <p:nvSpPr>
          <p:cNvPr id="827" name="Google Shape;827;p53"/>
          <p:cNvSpPr txBox="1"/>
          <p:nvPr>
            <p:ph idx="6" type="subTitle"/>
          </p:nvPr>
        </p:nvSpPr>
        <p:spPr>
          <a:xfrm>
            <a:off x="3713975" y="2076025"/>
            <a:ext cx="3971700" cy="2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goals, background information and relevant context</a:t>
            </a:r>
            <a:endParaRPr/>
          </a:p>
        </p:txBody>
      </p:sp>
      <p:sp>
        <p:nvSpPr>
          <p:cNvPr id="828" name="Google Shape;828;p53"/>
          <p:cNvSpPr txBox="1"/>
          <p:nvPr>
            <p:ph idx="7" type="title"/>
          </p:nvPr>
        </p:nvSpPr>
        <p:spPr>
          <a:xfrm>
            <a:off x="3713975" y="2658133"/>
            <a:ext cx="7020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829" name="Google Shape;829;p53"/>
          <p:cNvSpPr txBox="1"/>
          <p:nvPr>
            <p:ph idx="8" type="ctrTitle"/>
          </p:nvPr>
        </p:nvSpPr>
        <p:spPr>
          <a:xfrm>
            <a:off x="4324125" y="2916100"/>
            <a:ext cx="3126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Project Part 2</a:t>
            </a:r>
            <a:endParaRPr/>
          </a:p>
        </p:txBody>
      </p:sp>
      <p:sp>
        <p:nvSpPr>
          <p:cNvPr id="830" name="Google Shape;830;p53"/>
          <p:cNvSpPr txBox="1"/>
          <p:nvPr>
            <p:ph idx="9" type="subTitle"/>
          </p:nvPr>
        </p:nvSpPr>
        <p:spPr>
          <a:xfrm>
            <a:off x="3713975" y="3126050"/>
            <a:ext cx="3644100" cy="2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Science Stuff! </a:t>
            </a:r>
            <a:endParaRPr/>
          </a:p>
        </p:txBody>
      </p:sp>
      <p:sp>
        <p:nvSpPr>
          <p:cNvPr id="831" name="Google Shape;831;p53"/>
          <p:cNvSpPr txBox="1"/>
          <p:nvPr>
            <p:ph idx="13" type="title"/>
          </p:nvPr>
        </p:nvSpPr>
        <p:spPr>
          <a:xfrm>
            <a:off x="3713975" y="3708150"/>
            <a:ext cx="7020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832" name="Google Shape;832;p53"/>
          <p:cNvSpPr txBox="1"/>
          <p:nvPr>
            <p:ph idx="14" type="ctrTitle"/>
          </p:nvPr>
        </p:nvSpPr>
        <p:spPr>
          <a:xfrm>
            <a:off x="4324125" y="3957826"/>
            <a:ext cx="3126900" cy="3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you can get involved! </a:t>
            </a:r>
            <a:endParaRPr/>
          </a:p>
        </p:txBody>
      </p:sp>
      <p:sp>
        <p:nvSpPr>
          <p:cNvPr id="833" name="Google Shape;833;p53"/>
          <p:cNvSpPr txBox="1"/>
          <p:nvPr>
            <p:ph idx="15" type="subTitle"/>
          </p:nvPr>
        </p:nvSpPr>
        <p:spPr>
          <a:xfrm>
            <a:off x="3713975" y="4176075"/>
            <a:ext cx="3644100" cy="2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contribute to our project!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71"/>
          <p:cNvSpPr txBox="1"/>
          <p:nvPr>
            <p:ph type="title"/>
          </p:nvPr>
        </p:nvSpPr>
        <p:spPr>
          <a:xfrm>
            <a:off x="713250" y="2094913"/>
            <a:ext cx="7717500" cy="119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400"/>
              <a:t>WHERE DOES IT COME FROM?</a:t>
            </a:r>
            <a:endParaRPr sz="5400"/>
          </a:p>
        </p:txBody>
      </p:sp>
      <p:pic>
        <p:nvPicPr>
          <p:cNvPr id="1152" name="Google Shape;1152;p71"/>
          <p:cNvPicPr preferRelativeResize="0"/>
          <p:nvPr/>
        </p:nvPicPr>
        <p:blipFill rotWithShape="1">
          <a:blip r:embed="rId3">
            <a:alphaModFix/>
          </a:blip>
          <a:srcRect b="31670" l="0" r="0" t="0"/>
          <a:stretch/>
        </p:blipFill>
        <p:spPr>
          <a:xfrm>
            <a:off x="6155450" y="194600"/>
            <a:ext cx="2769975" cy="1900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72"/>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Quick review on evolution...</a:t>
            </a:r>
            <a:endParaRPr/>
          </a:p>
        </p:txBody>
      </p:sp>
      <p:sp>
        <p:nvSpPr>
          <p:cNvPr id="1158" name="Google Shape;1158;p72"/>
          <p:cNvSpPr txBox="1"/>
          <p:nvPr>
            <p:ph idx="1" type="body"/>
          </p:nvPr>
        </p:nvSpPr>
        <p:spPr>
          <a:xfrm>
            <a:off x="713225" y="1247075"/>
            <a:ext cx="7717500" cy="3361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Individuals in a population show variation</a:t>
            </a:r>
            <a:endParaRPr sz="1600"/>
          </a:p>
          <a:p>
            <a:pPr indent="-330200" lvl="0" marL="457200" rtl="0" algn="l">
              <a:spcBef>
                <a:spcPts val="0"/>
              </a:spcBef>
              <a:spcAft>
                <a:spcPts val="0"/>
              </a:spcAft>
              <a:buSzPts val="1600"/>
              <a:buAutoNum type="arabicPeriod"/>
            </a:pPr>
            <a:r>
              <a:rPr lang="en" sz="1600"/>
              <a:t>Variations can be inherited</a:t>
            </a:r>
            <a:endParaRPr sz="1600"/>
          </a:p>
          <a:p>
            <a:pPr indent="-330200" lvl="0" marL="457200" rtl="0" algn="l">
              <a:spcBef>
                <a:spcPts val="0"/>
              </a:spcBef>
              <a:spcAft>
                <a:spcPts val="0"/>
              </a:spcAft>
              <a:buSzPts val="1600"/>
              <a:buAutoNum type="arabicPeriod"/>
            </a:pPr>
            <a:r>
              <a:rPr lang="en" sz="1600"/>
              <a:t>Organisms have more </a:t>
            </a:r>
            <a:r>
              <a:rPr lang="en" sz="1600"/>
              <a:t>offspring</a:t>
            </a:r>
            <a:r>
              <a:rPr lang="en" sz="1600"/>
              <a:t> that can survive under normal circumstances</a:t>
            </a:r>
            <a:endParaRPr sz="1600"/>
          </a:p>
          <a:p>
            <a:pPr indent="-330200" lvl="0" marL="457200" rtl="0" algn="l">
              <a:spcBef>
                <a:spcPts val="0"/>
              </a:spcBef>
              <a:spcAft>
                <a:spcPts val="0"/>
              </a:spcAft>
              <a:buSzPts val="1600"/>
              <a:buAutoNum type="arabicPeriod"/>
            </a:pPr>
            <a:r>
              <a:rPr lang="en" sz="1600"/>
              <a:t>Variations that increase reproductive success will have a greater chance of being passed on from generation to generation </a:t>
            </a:r>
            <a:endParaRPr sz="1600"/>
          </a:p>
          <a:p>
            <a:pPr indent="-330200" lvl="0" marL="457200" rtl="0" algn="l">
              <a:spcBef>
                <a:spcPts val="0"/>
              </a:spcBef>
              <a:spcAft>
                <a:spcPts val="0"/>
              </a:spcAft>
              <a:buSzPts val="1600"/>
              <a:buAutoNum type="arabicPeriod"/>
            </a:pPr>
            <a:r>
              <a:rPr lang="en" sz="1600"/>
              <a:t>A population will slowly change over time in response to the environment</a:t>
            </a:r>
            <a:endParaRPr sz="1600"/>
          </a:p>
        </p:txBody>
      </p:sp>
      <p:pic>
        <p:nvPicPr>
          <p:cNvPr id="1159" name="Google Shape;1159;p72"/>
          <p:cNvPicPr preferRelativeResize="0"/>
          <p:nvPr/>
        </p:nvPicPr>
        <p:blipFill>
          <a:blip r:embed="rId3">
            <a:alphaModFix/>
          </a:blip>
          <a:stretch>
            <a:fillRect/>
          </a:stretch>
        </p:blipFill>
        <p:spPr>
          <a:xfrm>
            <a:off x="6390899" y="3120625"/>
            <a:ext cx="2432199" cy="18095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73"/>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 in terms of evolution...</a:t>
            </a:r>
            <a:endParaRPr/>
          </a:p>
        </p:txBody>
      </p:sp>
      <p:sp>
        <p:nvSpPr>
          <p:cNvPr id="1165" name="Google Shape;1165;p73"/>
          <p:cNvSpPr txBox="1"/>
          <p:nvPr>
            <p:ph idx="1" type="body"/>
          </p:nvPr>
        </p:nvSpPr>
        <p:spPr>
          <a:xfrm>
            <a:off x="713225" y="1247075"/>
            <a:ext cx="7717500" cy="3361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Individuals in a population show variation → </a:t>
            </a:r>
            <a:r>
              <a:rPr b="1" lang="en" sz="1600"/>
              <a:t>not all bacteria have the same exact genes</a:t>
            </a:r>
            <a:endParaRPr b="1" sz="1600"/>
          </a:p>
          <a:p>
            <a:pPr indent="-330200" lvl="0" marL="457200" rtl="0" algn="l">
              <a:spcBef>
                <a:spcPts val="0"/>
              </a:spcBef>
              <a:spcAft>
                <a:spcPts val="0"/>
              </a:spcAft>
              <a:buSzPts val="1600"/>
              <a:buChar char="●"/>
            </a:pPr>
            <a:r>
              <a:rPr lang="en" sz="1600"/>
              <a:t>Variations can be inherited → </a:t>
            </a:r>
            <a:r>
              <a:rPr b="1" lang="en" sz="1600"/>
              <a:t>bacteria with antibiotic resistance traits </a:t>
            </a:r>
            <a:r>
              <a:rPr b="1" lang="en" sz="1600">
                <a:solidFill>
                  <a:schemeClr val="dk1"/>
                </a:solidFill>
              </a:rPr>
              <a:t>(at random!) </a:t>
            </a:r>
            <a:r>
              <a:rPr b="1" lang="en" sz="1600"/>
              <a:t>can reproduce</a:t>
            </a:r>
            <a:endParaRPr b="1" sz="1600"/>
          </a:p>
          <a:p>
            <a:pPr indent="-330200" lvl="0" marL="457200" rtl="0" algn="l">
              <a:spcBef>
                <a:spcPts val="0"/>
              </a:spcBef>
              <a:spcAft>
                <a:spcPts val="0"/>
              </a:spcAft>
              <a:buSzPts val="1600"/>
              <a:buChar char="●"/>
            </a:pPr>
            <a:r>
              <a:rPr lang="en" sz="1600"/>
              <a:t>Organisms have more offspring that can survive under normal circumstances → </a:t>
            </a:r>
            <a:r>
              <a:rPr b="1" lang="en" sz="1600"/>
              <a:t>bacteria exponentially grow, favorably genes will be </a:t>
            </a:r>
            <a:r>
              <a:rPr b="1" lang="en" sz="1600"/>
              <a:t>duplicated</a:t>
            </a:r>
            <a:r>
              <a:rPr b="1" lang="en" sz="1600"/>
              <a:t> rapidly </a:t>
            </a:r>
            <a:endParaRPr b="1" sz="1600"/>
          </a:p>
          <a:p>
            <a:pPr indent="-330200" lvl="0" marL="457200" rtl="0" algn="l">
              <a:spcBef>
                <a:spcPts val="0"/>
              </a:spcBef>
              <a:spcAft>
                <a:spcPts val="0"/>
              </a:spcAft>
              <a:buSzPts val="1600"/>
              <a:buChar char="●"/>
            </a:pPr>
            <a:r>
              <a:rPr lang="en" sz="1600"/>
              <a:t>Variations that increase reproductive success will have a greater chance of being passed on from generation to generation → </a:t>
            </a:r>
            <a:r>
              <a:rPr b="1" lang="en" sz="1600"/>
              <a:t>bacteria with antibiotic resistance genes are more likely to survive and </a:t>
            </a:r>
            <a:r>
              <a:rPr b="1" lang="en" sz="1600"/>
              <a:t>reproduce</a:t>
            </a:r>
            <a:r>
              <a:rPr b="1" lang="en" sz="1600"/>
              <a:t> </a:t>
            </a:r>
            <a:endParaRPr b="1" sz="1600"/>
          </a:p>
          <a:p>
            <a:pPr indent="-330200" lvl="0" marL="457200" rtl="0" algn="l">
              <a:spcBef>
                <a:spcPts val="0"/>
              </a:spcBef>
              <a:spcAft>
                <a:spcPts val="0"/>
              </a:spcAft>
              <a:buSzPts val="1600"/>
              <a:buChar char="●"/>
            </a:pPr>
            <a:r>
              <a:rPr lang="en" sz="1600"/>
              <a:t>A population will slowly change over time in response to the environment → </a:t>
            </a:r>
            <a:r>
              <a:rPr b="1" lang="en" sz="1600"/>
              <a:t>this is why antibiotic resistance is a problem, there are resistant species emerging, not just individual colonies </a:t>
            </a:r>
            <a:endParaRPr b="1" sz="1600"/>
          </a:p>
        </p:txBody>
      </p:sp>
      <p:pic>
        <p:nvPicPr>
          <p:cNvPr id="1166" name="Google Shape;1166;p73"/>
          <p:cNvPicPr preferRelativeResize="0"/>
          <p:nvPr/>
        </p:nvPicPr>
        <p:blipFill>
          <a:blip r:embed="rId3">
            <a:alphaModFix/>
          </a:blip>
          <a:stretch>
            <a:fillRect/>
          </a:stretch>
        </p:blipFill>
        <p:spPr>
          <a:xfrm>
            <a:off x="7750376" y="3595825"/>
            <a:ext cx="1208299" cy="1413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74"/>
          <p:cNvSpPr txBox="1"/>
          <p:nvPr>
            <p:ph type="title"/>
          </p:nvPr>
        </p:nvSpPr>
        <p:spPr>
          <a:xfrm>
            <a:off x="934525" y="2071050"/>
            <a:ext cx="3721800" cy="10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4"/>
          <p:cNvSpPr txBox="1"/>
          <p:nvPr>
            <p:ph idx="1" type="subTitle"/>
          </p:nvPr>
        </p:nvSpPr>
        <p:spPr>
          <a:xfrm>
            <a:off x="934525" y="2912150"/>
            <a:ext cx="2638200" cy="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73" name="Google Shape;1173;p74"/>
          <p:cNvPicPr preferRelativeResize="0"/>
          <p:nvPr/>
        </p:nvPicPr>
        <p:blipFill rotWithShape="1">
          <a:blip r:embed="rId3">
            <a:alphaModFix/>
          </a:blip>
          <a:srcRect b="0" l="0" r="0" t="17218"/>
          <a:stretch/>
        </p:blipFill>
        <p:spPr>
          <a:xfrm>
            <a:off x="944988" y="1527825"/>
            <a:ext cx="7254026" cy="2322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75"/>
          <p:cNvSpPr txBox="1"/>
          <p:nvPr>
            <p:ph type="title"/>
          </p:nvPr>
        </p:nvSpPr>
        <p:spPr>
          <a:xfrm>
            <a:off x="713250" y="2552113"/>
            <a:ext cx="7717500" cy="119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 really, where is this coming from?</a:t>
            </a:r>
            <a:endParaRPr/>
          </a:p>
        </p:txBody>
      </p:sp>
      <p:pic>
        <p:nvPicPr>
          <p:cNvPr id="1179" name="Google Shape;1179;p75"/>
          <p:cNvPicPr preferRelativeResize="0"/>
          <p:nvPr/>
        </p:nvPicPr>
        <p:blipFill>
          <a:blip r:embed="rId3">
            <a:alphaModFix/>
          </a:blip>
          <a:stretch>
            <a:fillRect/>
          </a:stretch>
        </p:blipFill>
        <p:spPr>
          <a:xfrm>
            <a:off x="7588100" y="3564022"/>
            <a:ext cx="1457942" cy="1452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76"/>
          <p:cNvSpPr txBox="1"/>
          <p:nvPr>
            <p:ph type="title"/>
          </p:nvPr>
        </p:nvSpPr>
        <p:spPr>
          <a:xfrm>
            <a:off x="268850" y="25065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ABR Sources</a:t>
            </a:r>
            <a:endParaRPr/>
          </a:p>
        </p:txBody>
      </p:sp>
      <p:pic>
        <p:nvPicPr>
          <p:cNvPr id="1185" name="Google Shape;1185;p76"/>
          <p:cNvPicPr preferRelativeResize="0"/>
          <p:nvPr/>
        </p:nvPicPr>
        <p:blipFill>
          <a:blip r:embed="rId3">
            <a:alphaModFix/>
          </a:blip>
          <a:stretch>
            <a:fillRect/>
          </a:stretch>
        </p:blipFill>
        <p:spPr>
          <a:xfrm>
            <a:off x="1320662" y="738648"/>
            <a:ext cx="6502676" cy="41447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77"/>
          <p:cNvSpPr txBox="1"/>
          <p:nvPr>
            <p:ph type="title"/>
          </p:nvPr>
        </p:nvSpPr>
        <p:spPr>
          <a:xfrm>
            <a:off x="934525" y="2071050"/>
            <a:ext cx="3721800" cy="10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7"/>
          <p:cNvSpPr txBox="1"/>
          <p:nvPr>
            <p:ph idx="1" type="subTitle"/>
          </p:nvPr>
        </p:nvSpPr>
        <p:spPr>
          <a:xfrm>
            <a:off x="934525" y="2912150"/>
            <a:ext cx="2638200" cy="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92" name="Google Shape;1192;p77"/>
          <p:cNvPicPr preferRelativeResize="0"/>
          <p:nvPr/>
        </p:nvPicPr>
        <p:blipFill>
          <a:blip r:embed="rId3">
            <a:alphaModFix/>
          </a:blip>
          <a:stretch>
            <a:fillRect/>
          </a:stretch>
        </p:blipFill>
        <p:spPr>
          <a:xfrm>
            <a:off x="1090401" y="226425"/>
            <a:ext cx="7202601" cy="47583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78"/>
          <p:cNvSpPr txBox="1"/>
          <p:nvPr>
            <p:ph type="title"/>
          </p:nvPr>
        </p:nvSpPr>
        <p:spPr>
          <a:xfrm>
            <a:off x="934525" y="2071050"/>
            <a:ext cx="3721800" cy="10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8"/>
          <p:cNvSpPr txBox="1"/>
          <p:nvPr>
            <p:ph idx="1" type="subTitle"/>
          </p:nvPr>
        </p:nvSpPr>
        <p:spPr>
          <a:xfrm>
            <a:off x="934525" y="2912150"/>
            <a:ext cx="2638200" cy="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99" name="Google Shape;1199;p78"/>
          <p:cNvPicPr preferRelativeResize="0"/>
          <p:nvPr/>
        </p:nvPicPr>
        <p:blipFill>
          <a:blip r:embed="rId3">
            <a:alphaModFix/>
          </a:blip>
          <a:stretch>
            <a:fillRect/>
          </a:stretch>
        </p:blipFill>
        <p:spPr>
          <a:xfrm>
            <a:off x="297750" y="227325"/>
            <a:ext cx="3274974" cy="1842180"/>
          </a:xfrm>
          <a:prstGeom prst="rect">
            <a:avLst/>
          </a:prstGeom>
          <a:noFill/>
          <a:ln>
            <a:noFill/>
          </a:ln>
        </p:spPr>
      </p:pic>
      <p:pic>
        <p:nvPicPr>
          <p:cNvPr id="1200" name="Google Shape;1200;p78"/>
          <p:cNvPicPr preferRelativeResize="0"/>
          <p:nvPr/>
        </p:nvPicPr>
        <p:blipFill>
          <a:blip r:embed="rId4">
            <a:alphaModFix/>
          </a:blip>
          <a:stretch>
            <a:fillRect/>
          </a:stretch>
        </p:blipFill>
        <p:spPr>
          <a:xfrm>
            <a:off x="3725124" y="152400"/>
            <a:ext cx="4187231" cy="1766250"/>
          </a:xfrm>
          <a:prstGeom prst="rect">
            <a:avLst/>
          </a:prstGeom>
          <a:noFill/>
          <a:ln>
            <a:noFill/>
          </a:ln>
        </p:spPr>
      </p:pic>
      <p:pic>
        <p:nvPicPr>
          <p:cNvPr id="1201" name="Google Shape;1201;p78"/>
          <p:cNvPicPr preferRelativeResize="0"/>
          <p:nvPr/>
        </p:nvPicPr>
        <p:blipFill>
          <a:blip r:embed="rId5">
            <a:alphaModFix/>
          </a:blip>
          <a:stretch>
            <a:fillRect/>
          </a:stretch>
        </p:blipFill>
        <p:spPr>
          <a:xfrm>
            <a:off x="4808725" y="2071050"/>
            <a:ext cx="4182875" cy="2397109"/>
          </a:xfrm>
          <a:prstGeom prst="rect">
            <a:avLst/>
          </a:prstGeom>
          <a:noFill/>
          <a:ln>
            <a:noFill/>
          </a:ln>
        </p:spPr>
      </p:pic>
      <p:pic>
        <p:nvPicPr>
          <p:cNvPr id="1202" name="Google Shape;1202;p78"/>
          <p:cNvPicPr preferRelativeResize="0"/>
          <p:nvPr/>
        </p:nvPicPr>
        <p:blipFill>
          <a:blip r:embed="rId6">
            <a:alphaModFix/>
          </a:blip>
          <a:stretch>
            <a:fillRect/>
          </a:stretch>
        </p:blipFill>
        <p:spPr>
          <a:xfrm>
            <a:off x="449150" y="2206096"/>
            <a:ext cx="4079650" cy="2713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79"/>
          <p:cNvSpPr txBox="1"/>
          <p:nvPr>
            <p:ph type="title"/>
          </p:nvPr>
        </p:nvSpPr>
        <p:spPr>
          <a:xfrm>
            <a:off x="1506825" y="3002325"/>
            <a:ext cx="3816300" cy="11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80"/>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 Germs Showing Resistance Over Time...</a:t>
            </a:r>
            <a:endParaRPr/>
          </a:p>
        </p:txBody>
      </p:sp>
      <p:graphicFrame>
        <p:nvGraphicFramePr>
          <p:cNvPr id="1213" name="Google Shape;1213;p80"/>
          <p:cNvGraphicFramePr/>
          <p:nvPr/>
        </p:nvGraphicFramePr>
        <p:xfrm>
          <a:off x="713225" y="1112200"/>
          <a:ext cx="3000000" cy="3000000"/>
        </p:xfrm>
        <a:graphic>
          <a:graphicData uri="http://schemas.openxmlformats.org/drawingml/2006/table">
            <a:tbl>
              <a:tblPr>
                <a:noFill/>
                <a:tableStyleId>{14767585-C277-4FC6-BE46-E83E5A1C2394}</a:tableStyleId>
              </a:tblPr>
              <a:tblGrid>
                <a:gridCol w="1172850"/>
                <a:gridCol w="1186025"/>
                <a:gridCol w="1770050"/>
                <a:gridCol w="2679450"/>
                <a:gridCol w="1300300"/>
              </a:tblGrid>
              <a:tr h="609575">
                <a:tc>
                  <a:txBody>
                    <a:bodyPr/>
                    <a:lstStyle/>
                    <a:p>
                      <a:pPr indent="0" lvl="0" marL="0" rtl="0" algn="l">
                        <a:spcBef>
                          <a:spcPts val="0"/>
                        </a:spcBef>
                        <a:spcAft>
                          <a:spcPts val="0"/>
                        </a:spcAft>
                        <a:buNone/>
                      </a:pPr>
                      <a:r>
                        <a:rPr b="1" lang="en"/>
                        <a:t>Antibiotic </a:t>
                      </a:r>
                      <a:endParaRPr b="1"/>
                    </a:p>
                  </a:txBody>
                  <a:tcPr marT="91425" marB="91425" marR="91425" marL="91425"/>
                </a:tc>
                <a:tc>
                  <a:txBody>
                    <a:bodyPr/>
                    <a:lstStyle/>
                    <a:p>
                      <a:pPr indent="0" lvl="0" marL="0" rtl="0" algn="l">
                        <a:spcBef>
                          <a:spcPts val="0"/>
                        </a:spcBef>
                        <a:spcAft>
                          <a:spcPts val="0"/>
                        </a:spcAft>
                        <a:buNone/>
                      </a:pPr>
                      <a:r>
                        <a:rPr b="1" lang="en"/>
                        <a:t>Year Released</a:t>
                      </a:r>
                      <a:endParaRPr b="1"/>
                    </a:p>
                  </a:txBody>
                  <a:tcPr marT="91425" marB="91425" marR="91425" marL="91425"/>
                </a:tc>
                <a:tc>
                  <a:txBody>
                    <a:bodyPr/>
                    <a:lstStyle/>
                    <a:p>
                      <a:pPr indent="0" lvl="0" marL="0" rtl="0" algn="l">
                        <a:spcBef>
                          <a:spcPts val="0"/>
                        </a:spcBef>
                        <a:spcAft>
                          <a:spcPts val="0"/>
                        </a:spcAft>
                        <a:buNone/>
                      </a:pPr>
                      <a:r>
                        <a:rPr b="1" lang="en"/>
                        <a:t>Drug Target</a:t>
                      </a:r>
                      <a:endParaRPr b="1"/>
                    </a:p>
                  </a:txBody>
                  <a:tcPr marT="91425" marB="91425" marR="91425" marL="91425"/>
                </a:tc>
                <a:tc>
                  <a:txBody>
                    <a:bodyPr/>
                    <a:lstStyle/>
                    <a:p>
                      <a:pPr indent="0" lvl="0" marL="0" rtl="0" algn="l">
                        <a:spcBef>
                          <a:spcPts val="0"/>
                        </a:spcBef>
                        <a:spcAft>
                          <a:spcPts val="0"/>
                        </a:spcAft>
                        <a:buNone/>
                      </a:pPr>
                      <a:r>
                        <a:rPr b="1" lang="en"/>
                        <a:t>Resistant Germ Identified</a:t>
                      </a:r>
                      <a:endParaRPr b="1"/>
                    </a:p>
                  </a:txBody>
                  <a:tcPr marT="91425" marB="91425" marR="91425" marL="91425"/>
                </a:tc>
                <a:tc>
                  <a:txBody>
                    <a:bodyPr/>
                    <a:lstStyle/>
                    <a:p>
                      <a:pPr indent="0" lvl="0" marL="0" rtl="0" algn="l">
                        <a:spcBef>
                          <a:spcPts val="0"/>
                        </a:spcBef>
                        <a:spcAft>
                          <a:spcPts val="0"/>
                        </a:spcAft>
                        <a:buNone/>
                      </a:pPr>
                      <a:r>
                        <a:rPr b="1" lang="en"/>
                        <a:t>Year Identified</a:t>
                      </a:r>
                      <a:endParaRPr b="1"/>
                    </a:p>
                  </a:txBody>
                  <a:tcPr marT="91425" marB="91425" marR="91425" marL="91425"/>
                </a:tc>
              </a:tr>
              <a:tr h="1349625">
                <a:tc>
                  <a:txBody>
                    <a:bodyPr/>
                    <a:lstStyle/>
                    <a:p>
                      <a:pPr indent="0" lvl="0" marL="0" rtl="0" algn="l">
                        <a:spcBef>
                          <a:spcPts val="0"/>
                        </a:spcBef>
                        <a:spcAft>
                          <a:spcPts val="0"/>
                        </a:spcAft>
                        <a:buNone/>
                      </a:pPr>
                      <a:r>
                        <a:rPr lang="en"/>
                        <a:t>Penicillin	</a:t>
                      </a:r>
                      <a:endParaRPr/>
                    </a:p>
                  </a:txBody>
                  <a:tcPr marT="91425" marB="91425" marR="91425" marL="91425"/>
                </a:tc>
                <a:tc>
                  <a:txBody>
                    <a:bodyPr/>
                    <a:lstStyle/>
                    <a:p>
                      <a:pPr indent="0" lvl="0" marL="0" rtl="0" algn="l">
                        <a:spcBef>
                          <a:spcPts val="0"/>
                        </a:spcBef>
                        <a:spcAft>
                          <a:spcPts val="0"/>
                        </a:spcAft>
                        <a:buNone/>
                      </a:pPr>
                      <a:r>
                        <a:rPr lang="en"/>
                        <a:t>1941</a:t>
                      </a:r>
                      <a:endParaRPr/>
                    </a:p>
                  </a:txBody>
                  <a:tcPr marT="91425" marB="91425" marR="91425" marL="91425"/>
                </a:tc>
                <a:tc>
                  <a:txBody>
                    <a:bodyPr/>
                    <a:lstStyle/>
                    <a:p>
                      <a:pPr indent="0" lvl="0" marL="0" rtl="0" algn="l">
                        <a:spcBef>
                          <a:spcPts val="0"/>
                        </a:spcBef>
                        <a:spcAft>
                          <a:spcPts val="0"/>
                        </a:spcAft>
                        <a:buNone/>
                      </a:pPr>
                      <a:r>
                        <a:rPr lang="en"/>
                        <a:t>Bacterial cells with </a:t>
                      </a:r>
                      <a:r>
                        <a:rPr lang="en"/>
                        <a:t>peptidoglycan</a:t>
                      </a:r>
                      <a:r>
                        <a:rPr lang="en"/>
                        <a:t> cell walls</a:t>
                      </a:r>
                      <a:endParaRPr/>
                    </a:p>
                  </a:txBody>
                  <a:tcPr marT="91425" marB="91425" marR="91425" marL="91425"/>
                </a:tc>
                <a:tc>
                  <a:txBody>
                    <a:bodyPr/>
                    <a:lstStyle/>
                    <a:p>
                      <a:pPr indent="0" lvl="0" marL="0" rtl="0" algn="l">
                        <a:spcBef>
                          <a:spcPts val="0"/>
                        </a:spcBef>
                        <a:spcAft>
                          <a:spcPts val="0"/>
                        </a:spcAft>
                        <a:buNone/>
                      </a:pPr>
                      <a:r>
                        <a:rPr lang="en"/>
                        <a:t>Penicillin-resistant Staphylococcus aureus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Penicillin-resistant Streptococcus pneumoniae</a:t>
                      </a:r>
                      <a:endParaRPr/>
                    </a:p>
                  </a:txBody>
                  <a:tcPr marT="91425" marB="91425" marR="91425" marL="91425"/>
                </a:tc>
                <a:tc>
                  <a:txBody>
                    <a:bodyPr/>
                    <a:lstStyle/>
                    <a:p>
                      <a:pPr indent="0" lvl="0" marL="0" rtl="0" algn="l">
                        <a:spcBef>
                          <a:spcPts val="0"/>
                        </a:spcBef>
                        <a:spcAft>
                          <a:spcPts val="0"/>
                        </a:spcAft>
                        <a:buNone/>
                      </a:pPr>
                      <a:r>
                        <a:rPr lang="en"/>
                        <a:t>1942</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1967</a:t>
                      </a:r>
                      <a:endParaRPr/>
                    </a:p>
                  </a:txBody>
                  <a:tcPr marT="91425" marB="91425" marR="91425" marL="91425"/>
                </a:tc>
              </a:tr>
              <a:tr h="381000">
                <a:tc>
                  <a:txBody>
                    <a:bodyPr/>
                    <a:lstStyle/>
                    <a:p>
                      <a:pPr indent="0" lvl="0" marL="0" rtl="0" algn="l">
                        <a:spcBef>
                          <a:spcPts val="0"/>
                        </a:spcBef>
                        <a:spcAft>
                          <a:spcPts val="0"/>
                        </a:spcAft>
                        <a:buNone/>
                      </a:pPr>
                      <a:r>
                        <a:rPr lang="en"/>
                        <a:t>Methicillin	</a:t>
                      </a:r>
                      <a:endParaRPr/>
                    </a:p>
                  </a:txBody>
                  <a:tcPr marT="91425" marB="91425" marR="91425" marL="91425"/>
                </a:tc>
                <a:tc>
                  <a:txBody>
                    <a:bodyPr/>
                    <a:lstStyle/>
                    <a:p>
                      <a:pPr indent="0" lvl="0" marL="0" rtl="0" algn="l">
                        <a:spcBef>
                          <a:spcPts val="0"/>
                        </a:spcBef>
                        <a:spcAft>
                          <a:spcPts val="0"/>
                        </a:spcAft>
                        <a:buNone/>
                      </a:pPr>
                      <a:r>
                        <a:rPr lang="en"/>
                        <a:t>1960	</a:t>
                      </a:r>
                      <a:endParaRPr/>
                    </a:p>
                  </a:txBody>
                  <a:tcPr marT="91425" marB="91425" marR="91425" marL="91425"/>
                </a:tc>
                <a:tc>
                  <a:txBody>
                    <a:bodyPr/>
                    <a:lstStyle/>
                    <a:p>
                      <a:pPr indent="0" lvl="0" marL="0" rtl="0" algn="l">
                        <a:spcBef>
                          <a:spcPts val="0"/>
                        </a:spcBef>
                        <a:spcAft>
                          <a:spcPts val="0"/>
                        </a:spcAft>
                        <a:buNone/>
                      </a:pPr>
                      <a:r>
                        <a:rPr lang="en"/>
                        <a:t>Inhibiting bacterial cell-wall synthesis, similar to </a:t>
                      </a:r>
                      <a:r>
                        <a:rPr lang="en"/>
                        <a:t>Penicillin</a:t>
                      </a:r>
                      <a:endParaRPr/>
                    </a:p>
                  </a:txBody>
                  <a:tcPr marT="91425" marB="91425" marR="91425" marL="91425"/>
                </a:tc>
                <a:tc>
                  <a:txBody>
                    <a:bodyPr/>
                    <a:lstStyle/>
                    <a:p>
                      <a:pPr indent="0" lvl="0" marL="0" rtl="0" algn="l">
                        <a:spcBef>
                          <a:spcPts val="0"/>
                        </a:spcBef>
                        <a:spcAft>
                          <a:spcPts val="0"/>
                        </a:spcAft>
                        <a:buNone/>
                      </a:pPr>
                      <a:r>
                        <a:rPr lang="en"/>
                        <a:t>Methicillin-resistant Staphylococcus aureus</a:t>
                      </a:r>
                      <a:endParaRPr/>
                    </a:p>
                  </a:txBody>
                  <a:tcPr marT="91425" marB="91425" marR="91425" marL="91425"/>
                </a:tc>
                <a:tc>
                  <a:txBody>
                    <a:bodyPr/>
                    <a:lstStyle/>
                    <a:p>
                      <a:pPr indent="0" lvl="0" marL="0" rtl="0" algn="l">
                        <a:spcBef>
                          <a:spcPts val="0"/>
                        </a:spcBef>
                        <a:spcAft>
                          <a:spcPts val="0"/>
                        </a:spcAft>
                        <a:buNone/>
                      </a:pPr>
                      <a:r>
                        <a:rPr lang="en"/>
                        <a:t>1960</a:t>
                      </a:r>
                      <a:endParaRPr/>
                    </a:p>
                  </a:txBody>
                  <a:tcPr marT="91425" marB="91425" marR="91425" marL="91425"/>
                </a:tc>
              </a:tr>
              <a:tr h="381000">
                <a:tc>
                  <a:txBody>
                    <a:bodyPr/>
                    <a:lstStyle/>
                    <a:p>
                      <a:pPr indent="0" lvl="0" marL="0" rtl="0" algn="l">
                        <a:spcBef>
                          <a:spcPts val="0"/>
                        </a:spcBef>
                        <a:spcAft>
                          <a:spcPts val="0"/>
                        </a:spcAft>
                        <a:buNone/>
                      </a:pPr>
                      <a:r>
                        <a:rPr lang="en"/>
                        <a:t>Fluconazole</a:t>
                      </a:r>
                      <a:endParaRPr/>
                    </a:p>
                  </a:txBody>
                  <a:tcPr marT="91425" marB="91425" marR="91425" marL="91425"/>
                </a:tc>
                <a:tc>
                  <a:txBody>
                    <a:bodyPr/>
                    <a:lstStyle/>
                    <a:p>
                      <a:pPr indent="0" lvl="0" marL="0" rtl="0" algn="l">
                        <a:spcBef>
                          <a:spcPts val="0"/>
                        </a:spcBef>
                        <a:spcAft>
                          <a:spcPts val="0"/>
                        </a:spcAft>
                        <a:buNone/>
                      </a:pPr>
                      <a:r>
                        <a:rPr lang="en"/>
                        <a:t>1988</a:t>
                      </a:r>
                      <a:endParaRPr/>
                    </a:p>
                  </a:txBody>
                  <a:tcPr marT="91425" marB="91425" marR="91425" marL="91425"/>
                </a:tc>
                <a:tc>
                  <a:txBody>
                    <a:bodyPr/>
                    <a:lstStyle/>
                    <a:p>
                      <a:pPr indent="0" lvl="0" marL="0" rtl="0" algn="l">
                        <a:spcBef>
                          <a:spcPts val="0"/>
                        </a:spcBef>
                        <a:spcAft>
                          <a:spcPts val="0"/>
                        </a:spcAft>
                        <a:buNone/>
                      </a:pPr>
                      <a:r>
                        <a:rPr lang="en"/>
                        <a:t>Inhibits </a:t>
                      </a:r>
                      <a:r>
                        <a:rPr lang="en"/>
                        <a:t>fungal enzyme required for fungal cell wall synthesis. </a:t>
                      </a:r>
                      <a:endParaRPr/>
                    </a:p>
                  </a:txBody>
                  <a:tcPr marT="91425" marB="91425" marR="91425" marL="91425"/>
                </a:tc>
                <a:tc>
                  <a:txBody>
                    <a:bodyPr/>
                    <a:lstStyle/>
                    <a:p>
                      <a:pPr indent="0" lvl="0" marL="0" rtl="0" algn="l">
                        <a:spcBef>
                          <a:spcPts val="0"/>
                        </a:spcBef>
                        <a:spcAft>
                          <a:spcPts val="0"/>
                        </a:spcAft>
                        <a:buNone/>
                      </a:pPr>
                      <a:r>
                        <a:rPr lang="en"/>
                        <a:t>Fluconazole-resistant Candida</a:t>
                      </a:r>
                      <a:endParaRPr/>
                    </a:p>
                  </a:txBody>
                  <a:tcPr marT="91425" marB="91425" marR="91425" marL="91425"/>
                </a:tc>
                <a:tc>
                  <a:txBody>
                    <a:bodyPr/>
                    <a:lstStyle/>
                    <a:p>
                      <a:pPr indent="0" lvl="0" marL="0" rtl="0" algn="l">
                        <a:spcBef>
                          <a:spcPts val="0"/>
                        </a:spcBef>
                        <a:spcAft>
                          <a:spcPts val="0"/>
                        </a:spcAft>
                        <a:buNone/>
                      </a:pPr>
                      <a:r>
                        <a:rPr lang="en"/>
                        <a:t>1990</a:t>
                      </a:r>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4"/>
          <p:cNvSpPr txBox="1"/>
          <p:nvPr>
            <p:ph type="title"/>
          </p:nvPr>
        </p:nvSpPr>
        <p:spPr>
          <a:xfrm>
            <a:off x="823950" y="1068400"/>
            <a:ext cx="7496100" cy="4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 Introduction</a:t>
            </a:r>
            <a:endParaRPr/>
          </a:p>
        </p:txBody>
      </p:sp>
      <p:sp>
        <p:nvSpPr>
          <p:cNvPr id="839" name="Google Shape;839;p54"/>
          <p:cNvSpPr txBox="1"/>
          <p:nvPr>
            <p:ph idx="2" type="subTitle"/>
          </p:nvPr>
        </p:nvSpPr>
        <p:spPr>
          <a:xfrm>
            <a:off x="1333050" y="2422800"/>
            <a:ext cx="1742700" cy="2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iGem?</a:t>
            </a:r>
            <a:endParaRPr/>
          </a:p>
        </p:txBody>
      </p:sp>
      <p:sp>
        <p:nvSpPr>
          <p:cNvPr id="840" name="Google Shape;840;p54"/>
          <p:cNvSpPr txBox="1"/>
          <p:nvPr>
            <p:ph idx="4" type="subTitle"/>
          </p:nvPr>
        </p:nvSpPr>
        <p:spPr>
          <a:xfrm>
            <a:off x="5976975" y="2422800"/>
            <a:ext cx="1742700" cy="2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are we?</a:t>
            </a:r>
            <a:endParaRPr/>
          </a:p>
        </p:txBody>
      </p:sp>
      <p:pic>
        <p:nvPicPr>
          <p:cNvPr id="841" name="Google Shape;841;p54"/>
          <p:cNvPicPr preferRelativeResize="0"/>
          <p:nvPr/>
        </p:nvPicPr>
        <p:blipFill>
          <a:blip r:embed="rId3">
            <a:alphaModFix/>
          </a:blip>
          <a:stretch>
            <a:fillRect/>
          </a:stretch>
        </p:blipFill>
        <p:spPr>
          <a:xfrm>
            <a:off x="1495075" y="3014250"/>
            <a:ext cx="1418650" cy="1418650"/>
          </a:xfrm>
          <a:prstGeom prst="rect">
            <a:avLst/>
          </a:prstGeom>
          <a:noFill/>
          <a:ln>
            <a:noFill/>
          </a:ln>
        </p:spPr>
      </p:pic>
      <p:pic>
        <p:nvPicPr>
          <p:cNvPr id="842" name="Google Shape;842;p54"/>
          <p:cNvPicPr preferRelativeResize="0"/>
          <p:nvPr/>
        </p:nvPicPr>
        <p:blipFill>
          <a:blip r:embed="rId4">
            <a:alphaModFix/>
          </a:blip>
          <a:stretch>
            <a:fillRect/>
          </a:stretch>
        </p:blipFill>
        <p:spPr>
          <a:xfrm>
            <a:off x="6062975" y="2823774"/>
            <a:ext cx="1570700" cy="17996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81"/>
          <p:cNvSpPr txBox="1"/>
          <p:nvPr>
            <p:ph type="title"/>
          </p:nvPr>
        </p:nvSpPr>
        <p:spPr>
          <a:xfrm>
            <a:off x="938175" y="3289100"/>
            <a:ext cx="7492500" cy="11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Vocabulary Alert!</a:t>
            </a:r>
            <a:endParaRPr/>
          </a:p>
        </p:txBody>
      </p:sp>
      <p:sp>
        <p:nvSpPr>
          <p:cNvPr id="1219" name="Google Shape;1219;p81"/>
          <p:cNvSpPr txBox="1"/>
          <p:nvPr>
            <p:ph idx="1" type="subTitle"/>
          </p:nvPr>
        </p:nvSpPr>
        <p:spPr>
          <a:xfrm>
            <a:off x="2808775" y="4324475"/>
            <a:ext cx="5622000" cy="28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82"/>
          <p:cNvSpPr txBox="1"/>
          <p:nvPr>
            <p:ph type="title"/>
          </p:nvPr>
        </p:nvSpPr>
        <p:spPr>
          <a:xfrm flipH="1">
            <a:off x="4713176" y="1056200"/>
            <a:ext cx="4098600" cy="2456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Peptidoglycan</a:t>
            </a:r>
            <a:endParaRPr/>
          </a:p>
        </p:txBody>
      </p:sp>
      <p:sp>
        <p:nvSpPr>
          <p:cNvPr id="1225" name="Google Shape;1225;p82"/>
          <p:cNvSpPr txBox="1"/>
          <p:nvPr>
            <p:ph idx="1" type="subTitle"/>
          </p:nvPr>
        </p:nvSpPr>
        <p:spPr>
          <a:xfrm flipH="1">
            <a:off x="5901701" y="3457613"/>
            <a:ext cx="2071800" cy="62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is it???</a:t>
            </a:r>
            <a:endParaRPr/>
          </a:p>
        </p:txBody>
      </p:sp>
      <p:pic>
        <p:nvPicPr>
          <p:cNvPr id="1226" name="Google Shape;1226;p82"/>
          <p:cNvPicPr preferRelativeResize="0"/>
          <p:nvPr/>
        </p:nvPicPr>
        <p:blipFill>
          <a:blip r:embed="rId3">
            <a:alphaModFix/>
          </a:blip>
          <a:stretch>
            <a:fillRect/>
          </a:stretch>
        </p:blipFill>
        <p:spPr>
          <a:xfrm>
            <a:off x="384250" y="965177"/>
            <a:ext cx="5065201" cy="3546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83"/>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successful antibiotics work and what is the basis of resistance to them?</a:t>
            </a:r>
            <a:endParaRPr/>
          </a:p>
        </p:txBody>
      </p:sp>
      <p:pic>
        <p:nvPicPr>
          <p:cNvPr id="1232" name="Google Shape;1232;p83"/>
          <p:cNvPicPr preferRelativeResize="0"/>
          <p:nvPr/>
        </p:nvPicPr>
        <p:blipFill>
          <a:blip r:embed="rId3">
            <a:alphaModFix/>
          </a:blip>
          <a:stretch>
            <a:fillRect/>
          </a:stretch>
        </p:blipFill>
        <p:spPr>
          <a:xfrm>
            <a:off x="2241625" y="1112200"/>
            <a:ext cx="5256557" cy="372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84"/>
          <p:cNvSpPr txBox="1"/>
          <p:nvPr>
            <p:ph type="ctrTitle"/>
          </p:nvPr>
        </p:nvSpPr>
        <p:spPr>
          <a:xfrm>
            <a:off x="4826858" y="1350968"/>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They are overused</a:t>
            </a:r>
            <a:endParaRPr/>
          </a:p>
        </p:txBody>
      </p:sp>
      <p:sp>
        <p:nvSpPr>
          <p:cNvPr id="1238" name="Google Shape;1238;p84"/>
          <p:cNvSpPr txBox="1"/>
          <p:nvPr>
            <p:ph idx="2" type="ctrTitle"/>
          </p:nvPr>
        </p:nvSpPr>
        <p:spPr>
          <a:xfrm>
            <a:off x="1698018" y="1350968"/>
            <a:ext cx="2619300" cy="38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1"/>
                </a:solidFill>
              </a:rPr>
              <a:t>People are misusing them</a:t>
            </a:r>
            <a:endParaRPr/>
          </a:p>
        </p:txBody>
      </p:sp>
      <p:sp>
        <p:nvSpPr>
          <p:cNvPr id="1239" name="Google Shape;1239;p84"/>
          <p:cNvSpPr txBox="1"/>
          <p:nvPr>
            <p:ph idx="3" type="ctrTitle"/>
          </p:nvPr>
        </p:nvSpPr>
        <p:spPr>
          <a:xfrm>
            <a:off x="2072850" y="3018350"/>
            <a:ext cx="6190500" cy="4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chemeClr val="accent4"/>
                </a:solidFill>
              </a:rPr>
              <a:t>The Problem with Current Antibiotics….</a:t>
            </a:r>
            <a:endParaRPr sz="2600">
              <a:solidFill>
                <a:schemeClr val="accent4"/>
              </a:solidFill>
            </a:endParaRPr>
          </a:p>
        </p:txBody>
      </p:sp>
      <p:sp>
        <p:nvSpPr>
          <p:cNvPr id="1240" name="Google Shape;1240;p84"/>
          <p:cNvSpPr txBox="1"/>
          <p:nvPr>
            <p:ph idx="1" type="subTitle"/>
          </p:nvPr>
        </p:nvSpPr>
        <p:spPr>
          <a:xfrm>
            <a:off x="1802450" y="1613650"/>
            <a:ext cx="2514900" cy="568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Don’t stop when you “feel better.”</a:t>
            </a:r>
            <a:endParaRPr/>
          </a:p>
          <a:p>
            <a:pPr indent="0" lvl="0" marL="0" rtl="0" algn="r">
              <a:spcBef>
                <a:spcPts val="0"/>
              </a:spcBef>
              <a:spcAft>
                <a:spcPts val="0"/>
              </a:spcAft>
              <a:buNone/>
            </a:pPr>
            <a:r>
              <a:rPr lang="en"/>
              <a:t>Finish the entire course. </a:t>
            </a:r>
            <a:endParaRPr/>
          </a:p>
          <a:p>
            <a:pPr indent="0" lvl="0" marL="0" rtl="0" algn="r">
              <a:spcBef>
                <a:spcPts val="0"/>
              </a:spcBef>
              <a:spcAft>
                <a:spcPts val="0"/>
              </a:spcAft>
              <a:buNone/>
            </a:pPr>
            <a:r>
              <a:rPr lang="en"/>
              <a:t>Listen to your doctor!</a:t>
            </a:r>
            <a:endParaRPr/>
          </a:p>
        </p:txBody>
      </p:sp>
      <p:sp>
        <p:nvSpPr>
          <p:cNvPr id="1241" name="Google Shape;1241;p84"/>
          <p:cNvSpPr txBox="1"/>
          <p:nvPr>
            <p:ph idx="4" type="subTitle"/>
          </p:nvPr>
        </p:nvSpPr>
        <p:spPr>
          <a:xfrm>
            <a:off x="4826850" y="1613639"/>
            <a:ext cx="2619300" cy="5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Overprescribed, sometimes even </a:t>
            </a:r>
            <a:r>
              <a:rPr b="1" lang="en"/>
              <a:t>asked for</a:t>
            </a:r>
            <a:r>
              <a:rPr lang="en"/>
              <a:t> when not needed. </a:t>
            </a:r>
            <a:endParaRPr/>
          </a:p>
        </p:txBody>
      </p:sp>
      <p:sp>
        <p:nvSpPr>
          <p:cNvPr id="1242" name="Google Shape;1242;p84"/>
          <p:cNvSpPr txBox="1"/>
          <p:nvPr>
            <p:ph idx="5" type="ctrTitle"/>
          </p:nvPr>
        </p:nvSpPr>
        <p:spPr>
          <a:xfrm>
            <a:off x="2245126" y="3654450"/>
            <a:ext cx="4690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They rely on </a:t>
            </a:r>
            <a:r>
              <a:rPr lang="en"/>
              <a:t>similar mechanisms of action</a:t>
            </a:r>
            <a:endParaRPr/>
          </a:p>
        </p:txBody>
      </p:sp>
      <p:sp>
        <p:nvSpPr>
          <p:cNvPr id="1243" name="Google Shape;1243;p84"/>
          <p:cNvSpPr txBox="1"/>
          <p:nvPr>
            <p:ph idx="6" type="subTitle"/>
          </p:nvPr>
        </p:nvSpPr>
        <p:spPr>
          <a:xfrm>
            <a:off x="3262410" y="3909250"/>
            <a:ext cx="2619300" cy="56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Targeting the peptidoglycan wall (for 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1000"/>
                                        <p:tgtEl>
                                          <p:spTgt spid="1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gtEl>
                                        <p:attrNameLst>
                                          <p:attrName>style.visibility</p:attrName>
                                        </p:attrNameLst>
                                      </p:cBhvr>
                                      <p:to>
                                        <p:strVal val="visible"/>
                                      </p:to>
                                    </p:set>
                                    <p:animEffect filter="fade" transition="in">
                                      <p:cBhvr>
                                        <p:cTn dur="1000"/>
                                        <p:tgtEl>
                                          <p:spTgt spid="1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1000"/>
                                        <p:tgtEl>
                                          <p:spTgt spid="1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000"/>
                                        <p:tgtEl>
                                          <p:spTgt spid="1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1000"/>
                                        <p:tgtEl>
                                          <p:spTgt spid="1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85"/>
          <p:cNvSpPr txBox="1"/>
          <p:nvPr>
            <p:ph type="ctrTitle"/>
          </p:nvPr>
        </p:nvSpPr>
        <p:spPr>
          <a:xfrm>
            <a:off x="3233963" y="1783477"/>
            <a:ext cx="3992700" cy="4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Antibiotic Misuse results in….</a:t>
            </a:r>
            <a:endParaRPr/>
          </a:p>
        </p:txBody>
      </p:sp>
      <p:pic>
        <p:nvPicPr>
          <p:cNvPr id="1249" name="Google Shape;1249;p85"/>
          <p:cNvPicPr preferRelativeResize="0"/>
          <p:nvPr/>
        </p:nvPicPr>
        <p:blipFill>
          <a:blip r:embed="rId3">
            <a:alphaModFix/>
          </a:blip>
          <a:stretch>
            <a:fillRect/>
          </a:stretch>
        </p:blipFill>
        <p:spPr>
          <a:xfrm>
            <a:off x="3461925" y="2264677"/>
            <a:ext cx="3078975" cy="2574023"/>
          </a:xfrm>
          <a:prstGeom prst="rect">
            <a:avLst/>
          </a:prstGeom>
          <a:noFill/>
          <a:ln>
            <a:noFill/>
          </a:ln>
        </p:spPr>
      </p:pic>
      <p:pic>
        <p:nvPicPr>
          <p:cNvPr id="1250" name="Google Shape;1250;p85"/>
          <p:cNvPicPr preferRelativeResize="0"/>
          <p:nvPr/>
        </p:nvPicPr>
        <p:blipFill>
          <a:blip r:embed="rId4">
            <a:alphaModFix/>
          </a:blip>
          <a:stretch>
            <a:fillRect/>
          </a:stretch>
        </p:blipFill>
        <p:spPr>
          <a:xfrm>
            <a:off x="167975" y="337974"/>
            <a:ext cx="2941550" cy="1591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86"/>
          <p:cNvSpPr txBox="1"/>
          <p:nvPr>
            <p:ph type="title"/>
          </p:nvPr>
        </p:nvSpPr>
        <p:spPr>
          <a:xfrm>
            <a:off x="713225" y="234775"/>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Plan</a:t>
            </a:r>
            <a:endParaRPr/>
          </a:p>
        </p:txBody>
      </p:sp>
      <p:sp>
        <p:nvSpPr>
          <p:cNvPr id="1256" name="Google Shape;1256;p86"/>
          <p:cNvSpPr txBox="1"/>
          <p:nvPr>
            <p:ph idx="1" type="body"/>
          </p:nvPr>
        </p:nvSpPr>
        <p:spPr>
          <a:xfrm>
            <a:off x="713225" y="891000"/>
            <a:ext cx="7968300" cy="336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a:t>
            </a:r>
            <a:r>
              <a:rPr lang="en" sz="1800"/>
              <a:t>roviding </a:t>
            </a:r>
            <a:r>
              <a:rPr b="1" lang="en" sz="1800"/>
              <a:t>alternative selectable markers</a:t>
            </a:r>
            <a:r>
              <a:rPr lang="en" sz="1800"/>
              <a:t> that do not rely on antibiotic resistance genes</a:t>
            </a:r>
            <a:endParaRPr sz="1800"/>
          </a:p>
          <a:p>
            <a:pPr indent="-342900" lvl="1" marL="914400" rtl="0" algn="l">
              <a:spcBef>
                <a:spcPts val="0"/>
              </a:spcBef>
              <a:spcAft>
                <a:spcPts val="0"/>
              </a:spcAft>
              <a:buSzPts val="1800"/>
              <a:buChar char="○"/>
            </a:pPr>
            <a:r>
              <a:rPr lang="en" sz="1800"/>
              <a:t>Alternative selectable markers are genes we can alter to produce obvious, observable effects.</a:t>
            </a:r>
            <a:endParaRPr sz="1800"/>
          </a:p>
          <a:p>
            <a:pPr indent="-342900" lvl="1" marL="914400" rtl="0" algn="l">
              <a:spcBef>
                <a:spcPts val="0"/>
              </a:spcBef>
              <a:spcAft>
                <a:spcPts val="0"/>
              </a:spcAft>
              <a:buSzPts val="1800"/>
              <a:buChar char="○"/>
            </a:pPr>
            <a:r>
              <a:rPr lang="en" sz="1800"/>
              <a:t>They allow us to determine which cells have been genetically altered and which have not.</a:t>
            </a:r>
            <a:endParaRPr sz="1800"/>
          </a:p>
          <a:p>
            <a:pPr indent="-342900" lvl="0" marL="457200" rtl="0" algn="l">
              <a:spcBef>
                <a:spcPts val="0"/>
              </a:spcBef>
              <a:spcAft>
                <a:spcPts val="0"/>
              </a:spcAft>
              <a:buSzPts val="1800"/>
              <a:buChar char="●"/>
            </a:pPr>
            <a:r>
              <a:rPr lang="en" sz="1800"/>
              <a:t>How to test?</a:t>
            </a:r>
            <a:endParaRPr sz="1800"/>
          </a:p>
          <a:p>
            <a:pPr indent="-342900" lvl="1" marL="914400" rtl="0" algn="l">
              <a:spcBef>
                <a:spcPts val="0"/>
              </a:spcBef>
              <a:spcAft>
                <a:spcPts val="0"/>
              </a:spcAft>
              <a:buSzPts val="1800"/>
              <a:buChar char="○"/>
            </a:pPr>
            <a:r>
              <a:rPr lang="en" sz="1800"/>
              <a:t>Give bacteria a plasmid of interest with our DNA of interest (via conjugation)</a:t>
            </a:r>
            <a:endParaRPr sz="1800"/>
          </a:p>
          <a:p>
            <a:pPr indent="-342900" lvl="1" marL="914400" rtl="0" algn="l">
              <a:spcBef>
                <a:spcPts val="0"/>
              </a:spcBef>
              <a:spcAft>
                <a:spcPts val="0"/>
              </a:spcAft>
              <a:buSzPts val="1800"/>
              <a:buChar char="○"/>
            </a:pPr>
            <a:r>
              <a:rPr lang="en" sz="1800"/>
              <a:t>Cells that have taken up DNA of interest (with an antibiotic resistance marker on it) will be able to survive when plated on the respective antibiotic while those who have not taken up the DNA of interest will die when plated on the antibiotic </a:t>
            </a:r>
            <a:endParaRPr sz="1800"/>
          </a:p>
          <a:p>
            <a:pPr indent="-342900" lvl="1" marL="914400" rtl="0" algn="l">
              <a:spcBef>
                <a:spcPts val="0"/>
              </a:spcBef>
              <a:spcAft>
                <a:spcPts val="0"/>
              </a:spcAft>
              <a:buSzPts val="1800"/>
              <a:buChar char="○"/>
            </a:pPr>
            <a:r>
              <a:rPr lang="en" sz="1800"/>
              <a:t>This is important in bacterial transformations because we want to see if a cell took up a plasmid of interest</a:t>
            </a:r>
            <a:endParaRPr sz="1800"/>
          </a:p>
          <a:p>
            <a:pPr indent="0" lvl="0" marL="0" rtl="0" algn="l">
              <a:spcBef>
                <a:spcPts val="0"/>
              </a:spcBef>
              <a:spcAft>
                <a:spcPts val="0"/>
              </a:spcAft>
              <a:buNone/>
            </a:pPr>
            <a:r>
              <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87"/>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Plan continued</a:t>
            </a:r>
            <a:r>
              <a:rPr lang="en"/>
              <a:t>...</a:t>
            </a:r>
            <a:r>
              <a:rPr lang="en"/>
              <a:t>.</a:t>
            </a:r>
            <a:endParaRPr/>
          </a:p>
        </p:txBody>
      </p:sp>
      <p:sp>
        <p:nvSpPr>
          <p:cNvPr id="1262" name="Google Shape;1262;p87"/>
          <p:cNvSpPr txBox="1"/>
          <p:nvPr>
            <p:ph idx="1" type="body"/>
          </p:nvPr>
        </p:nvSpPr>
        <p:spPr>
          <a:xfrm>
            <a:off x="713225" y="1247075"/>
            <a:ext cx="7717500" cy="336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Condensed Light"/>
              <a:buChar char="●"/>
            </a:pPr>
            <a:r>
              <a:rPr lang="en" sz="1800">
                <a:solidFill>
                  <a:schemeClr val="dk1"/>
                </a:solidFill>
              </a:rPr>
              <a:t>We will be testing for carbon sources as positive selection markers</a:t>
            </a:r>
            <a:endParaRPr sz="1800">
              <a:solidFill>
                <a:schemeClr val="dk1"/>
              </a:solidFill>
            </a:endParaRPr>
          </a:p>
          <a:p>
            <a:pPr indent="-304800" lvl="1" marL="914400" rtl="0" algn="l">
              <a:spcBef>
                <a:spcPts val="0"/>
              </a:spcBef>
              <a:spcAft>
                <a:spcPts val="0"/>
              </a:spcAft>
              <a:buSzPts val="1200"/>
              <a:buChar char="○"/>
            </a:pPr>
            <a:r>
              <a:rPr lang="en" sz="1800">
                <a:solidFill>
                  <a:schemeClr val="dk1"/>
                </a:solidFill>
              </a:rPr>
              <a:t>Sucrose, arabitol, and ribitol → see if we can transform cells and give them the ability to metabolize these sugars → will be able to test for transformants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88"/>
          <p:cNvSpPr txBox="1"/>
          <p:nvPr>
            <p:ph type="title"/>
          </p:nvPr>
        </p:nvSpPr>
        <p:spPr>
          <a:xfrm>
            <a:off x="668400" y="3646775"/>
            <a:ext cx="7807200" cy="52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 Our Project Part - The Science Stuff!</a:t>
            </a:r>
            <a:endParaRPr/>
          </a:p>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89"/>
          <p:cNvSpPr txBox="1"/>
          <p:nvPr>
            <p:ph idx="3" type="subTitle"/>
          </p:nvPr>
        </p:nvSpPr>
        <p:spPr>
          <a:xfrm>
            <a:off x="1459850" y="1620000"/>
            <a:ext cx="3473100" cy="3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Pseudomonas putida</a:t>
            </a:r>
            <a:endParaRPr/>
          </a:p>
        </p:txBody>
      </p:sp>
      <p:sp>
        <p:nvSpPr>
          <p:cNvPr id="1273" name="Google Shape;1273;p89"/>
          <p:cNvSpPr txBox="1"/>
          <p:nvPr>
            <p:ph idx="4" type="subTitle"/>
          </p:nvPr>
        </p:nvSpPr>
        <p:spPr>
          <a:xfrm>
            <a:off x="5138475" y="1620000"/>
            <a:ext cx="3473100" cy="3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 Coli </a:t>
            </a:r>
            <a:endParaRPr/>
          </a:p>
        </p:txBody>
      </p:sp>
      <p:sp>
        <p:nvSpPr>
          <p:cNvPr id="1274" name="Google Shape;1274;p89"/>
          <p:cNvSpPr txBox="1"/>
          <p:nvPr>
            <p:ph type="ctrTitle"/>
          </p:nvPr>
        </p:nvSpPr>
        <p:spPr>
          <a:xfrm>
            <a:off x="1459850" y="1068475"/>
            <a:ext cx="3315000" cy="4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Bacteria we are using</a:t>
            </a:r>
            <a:endParaRPr/>
          </a:p>
        </p:txBody>
      </p:sp>
      <p:pic>
        <p:nvPicPr>
          <p:cNvPr id="1275" name="Google Shape;1275;p89"/>
          <p:cNvPicPr preferRelativeResize="0"/>
          <p:nvPr/>
        </p:nvPicPr>
        <p:blipFill>
          <a:blip r:embed="rId3">
            <a:alphaModFix/>
          </a:blip>
          <a:stretch>
            <a:fillRect/>
          </a:stretch>
        </p:blipFill>
        <p:spPr>
          <a:xfrm rot="5400000">
            <a:off x="1746776" y="1873200"/>
            <a:ext cx="2313576" cy="2887450"/>
          </a:xfrm>
          <a:prstGeom prst="rect">
            <a:avLst/>
          </a:prstGeom>
          <a:noFill/>
          <a:ln>
            <a:noFill/>
          </a:ln>
        </p:spPr>
      </p:pic>
      <p:pic>
        <p:nvPicPr>
          <p:cNvPr id="1276" name="Google Shape;1276;p89"/>
          <p:cNvPicPr preferRelativeResize="0"/>
          <p:nvPr/>
        </p:nvPicPr>
        <p:blipFill rotWithShape="1">
          <a:blip r:embed="rId4">
            <a:alphaModFix/>
          </a:blip>
          <a:srcRect b="14067" l="0" r="0" t="0"/>
          <a:stretch/>
        </p:blipFill>
        <p:spPr>
          <a:xfrm>
            <a:off x="5138475" y="2160125"/>
            <a:ext cx="2692187" cy="2313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90"/>
          <p:cNvSpPr txBox="1"/>
          <p:nvPr>
            <p:ph type="title"/>
          </p:nvPr>
        </p:nvSpPr>
        <p:spPr>
          <a:xfrm>
            <a:off x="728350" y="1068400"/>
            <a:ext cx="7717500" cy="4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Sugars we are working with...</a:t>
            </a:r>
            <a:endParaRPr/>
          </a:p>
        </p:txBody>
      </p:sp>
      <p:sp>
        <p:nvSpPr>
          <p:cNvPr id="1282" name="Google Shape;1282;p90"/>
          <p:cNvSpPr txBox="1"/>
          <p:nvPr>
            <p:ph idx="3" type="subTitle"/>
          </p:nvPr>
        </p:nvSpPr>
        <p:spPr>
          <a:xfrm>
            <a:off x="713625" y="3230025"/>
            <a:ext cx="1742700" cy="2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Sucrose</a:t>
            </a:r>
            <a:endParaRPr/>
          </a:p>
        </p:txBody>
      </p:sp>
      <p:sp>
        <p:nvSpPr>
          <p:cNvPr id="1283" name="Google Shape;1283;p90"/>
          <p:cNvSpPr txBox="1"/>
          <p:nvPr>
            <p:ph idx="6" type="subTitle"/>
          </p:nvPr>
        </p:nvSpPr>
        <p:spPr>
          <a:xfrm>
            <a:off x="2710126" y="3230025"/>
            <a:ext cx="1742700" cy="2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Arabitol</a:t>
            </a:r>
            <a:endParaRPr/>
          </a:p>
        </p:txBody>
      </p:sp>
      <p:sp>
        <p:nvSpPr>
          <p:cNvPr id="1284" name="Google Shape;1284;p90"/>
          <p:cNvSpPr txBox="1"/>
          <p:nvPr>
            <p:ph idx="9" type="subTitle"/>
          </p:nvPr>
        </p:nvSpPr>
        <p:spPr>
          <a:xfrm>
            <a:off x="4706638" y="3230025"/>
            <a:ext cx="1742700" cy="2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Glucose</a:t>
            </a:r>
            <a:endParaRPr/>
          </a:p>
        </p:txBody>
      </p:sp>
      <p:sp>
        <p:nvSpPr>
          <p:cNvPr id="1285" name="Google Shape;1285;p90"/>
          <p:cNvSpPr txBox="1"/>
          <p:nvPr>
            <p:ph idx="15" type="subTitle"/>
          </p:nvPr>
        </p:nvSpPr>
        <p:spPr>
          <a:xfrm>
            <a:off x="6703149" y="3230025"/>
            <a:ext cx="1742700" cy="2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Ribitol</a:t>
            </a:r>
            <a:endParaRPr/>
          </a:p>
        </p:txBody>
      </p:sp>
      <p:pic>
        <p:nvPicPr>
          <p:cNvPr id="1286" name="Google Shape;1286;p90"/>
          <p:cNvPicPr preferRelativeResize="0"/>
          <p:nvPr/>
        </p:nvPicPr>
        <p:blipFill>
          <a:blip r:embed="rId3">
            <a:alphaModFix/>
          </a:blip>
          <a:stretch>
            <a:fillRect/>
          </a:stretch>
        </p:blipFill>
        <p:spPr>
          <a:xfrm>
            <a:off x="781675" y="2401275"/>
            <a:ext cx="1606608" cy="828750"/>
          </a:xfrm>
          <a:prstGeom prst="rect">
            <a:avLst/>
          </a:prstGeom>
          <a:noFill/>
          <a:ln>
            <a:noFill/>
          </a:ln>
        </p:spPr>
      </p:pic>
      <p:pic>
        <p:nvPicPr>
          <p:cNvPr id="1287" name="Google Shape;1287;p90"/>
          <p:cNvPicPr preferRelativeResize="0"/>
          <p:nvPr/>
        </p:nvPicPr>
        <p:blipFill>
          <a:blip r:embed="rId4">
            <a:alphaModFix/>
          </a:blip>
          <a:stretch>
            <a:fillRect/>
          </a:stretch>
        </p:blipFill>
        <p:spPr>
          <a:xfrm>
            <a:off x="2676049" y="2428888"/>
            <a:ext cx="1742700" cy="800983"/>
          </a:xfrm>
          <a:prstGeom prst="rect">
            <a:avLst/>
          </a:prstGeom>
          <a:noFill/>
          <a:ln>
            <a:noFill/>
          </a:ln>
        </p:spPr>
      </p:pic>
      <p:pic>
        <p:nvPicPr>
          <p:cNvPr id="1288" name="Google Shape;1288;p90"/>
          <p:cNvPicPr preferRelativeResize="0"/>
          <p:nvPr/>
        </p:nvPicPr>
        <p:blipFill>
          <a:blip r:embed="rId5">
            <a:alphaModFix/>
          </a:blip>
          <a:stretch>
            <a:fillRect/>
          </a:stretch>
        </p:blipFill>
        <p:spPr>
          <a:xfrm>
            <a:off x="5014725" y="2062802"/>
            <a:ext cx="1126533" cy="1219475"/>
          </a:xfrm>
          <a:prstGeom prst="rect">
            <a:avLst/>
          </a:prstGeom>
          <a:noFill/>
          <a:ln>
            <a:noFill/>
          </a:ln>
        </p:spPr>
      </p:pic>
      <p:pic>
        <p:nvPicPr>
          <p:cNvPr id="1289" name="Google Shape;1289;p90"/>
          <p:cNvPicPr preferRelativeResize="0"/>
          <p:nvPr/>
        </p:nvPicPr>
        <p:blipFill>
          <a:blip r:embed="rId6">
            <a:alphaModFix/>
          </a:blip>
          <a:stretch>
            <a:fillRect/>
          </a:stretch>
        </p:blipFill>
        <p:spPr>
          <a:xfrm>
            <a:off x="6663388" y="2415013"/>
            <a:ext cx="1822131" cy="828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55"/>
          <p:cNvSpPr txBox="1"/>
          <p:nvPr>
            <p:ph idx="1" type="subTitle"/>
          </p:nvPr>
        </p:nvSpPr>
        <p:spPr>
          <a:xfrm>
            <a:off x="5115400" y="1679550"/>
            <a:ext cx="3130500" cy="178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iGEM stands for Internationally Genetically Engineered Machine</a:t>
            </a:r>
            <a:endParaRPr>
              <a:solidFill>
                <a:schemeClr val="accent3"/>
              </a:solidFill>
            </a:endParaRPr>
          </a:p>
        </p:txBody>
      </p:sp>
      <p:sp>
        <p:nvSpPr>
          <p:cNvPr id="848" name="Google Shape;848;p55"/>
          <p:cNvSpPr txBox="1"/>
          <p:nvPr>
            <p:ph type="ctrTitle"/>
          </p:nvPr>
        </p:nvSpPr>
        <p:spPr>
          <a:xfrm>
            <a:off x="934525" y="1068475"/>
            <a:ext cx="1984500" cy="4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iGEM?</a:t>
            </a:r>
            <a:endParaRPr/>
          </a:p>
        </p:txBody>
      </p:sp>
      <p:grpSp>
        <p:nvGrpSpPr>
          <p:cNvPr id="849" name="Google Shape;849;p55"/>
          <p:cNvGrpSpPr/>
          <p:nvPr/>
        </p:nvGrpSpPr>
        <p:grpSpPr>
          <a:xfrm>
            <a:off x="2008428" y="2529166"/>
            <a:ext cx="2823140" cy="2614344"/>
            <a:chOff x="2008428" y="2529166"/>
            <a:chExt cx="2823140" cy="2614344"/>
          </a:xfrm>
        </p:grpSpPr>
        <p:sp>
          <p:nvSpPr>
            <p:cNvPr id="850" name="Google Shape;850;p55"/>
            <p:cNvSpPr/>
            <p:nvPr/>
          </p:nvSpPr>
          <p:spPr>
            <a:xfrm>
              <a:off x="2008428" y="4478525"/>
              <a:ext cx="2823140" cy="664985"/>
            </a:xfrm>
            <a:custGeom>
              <a:rect b="b" l="l" r="r" t="t"/>
              <a:pathLst>
                <a:path extrusionOk="0" h="46535" w="29564">
                  <a:moveTo>
                    <a:pt x="0" y="0"/>
                  </a:moveTo>
                  <a:lnTo>
                    <a:pt x="0" y="46534"/>
                  </a:lnTo>
                  <a:lnTo>
                    <a:pt x="29563" y="46534"/>
                  </a:lnTo>
                  <a:lnTo>
                    <a:pt x="295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5"/>
            <p:cNvSpPr/>
            <p:nvPr/>
          </p:nvSpPr>
          <p:spPr>
            <a:xfrm>
              <a:off x="2707352" y="4606728"/>
              <a:ext cx="1425300" cy="87600"/>
            </a:xfrm>
            <a:prstGeom prst="ellipse">
              <a:avLst/>
            </a:pr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p:nvPr/>
          </p:nvSpPr>
          <p:spPr>
            <a:xfrm>
              <a:off x="2868627" y="4149283"/>
              <a:ext cx="1120882" cy="512797"/>
            </a:xfrm>
            <a:custGeom>
              <a:rect b="b" l="l" r="r" t="t"/>
              <a:pathLst>
                <a:path extrusionOk="0" h="10258" w="22421">
                  <a:moveTo>
                    <a:pt x="4178" y="0"/>
                  </a:moveTo>
                  <a:cubicBezTo>
                    <a:pt x="3901" y="0"/>
                    <a:pt x="3678" y="224"/>
                    <a:pt x="3678" y="500"/>
                  </a:cubicBezTo>
                  <a:lnTo>
                    <a:pt x="3678" y="857"/>
                  </a:lnTo>
                  <a:cubicBezTo>
                    <a:pt x="3678" y="1133"/>
                    <a:pt x="3901" y="1357"/>
                    <a:pt x="4178" y="1357"/>
                  </a:cubicBezTo>
                  <a:lnTo>
                    <a:pt x="5144" y="1357"/>
                  </a:lnTo>
                  <a:cubicBezTo>
                    <a:pt x="5128" y="1383"/>
                    <a:pt x="5110" y="1410"/>
                    <a:pt x="5098" y="1436"/>
                  </a:cubicBezTo>
                  <a:lnTo>
                    <a:pt x="117" y="9831"/>
                  </a:lnTo>
                  <a:cubicBezTo>
                    <a:pt x="0" y="10065"/>
                    <a:pt x="98" y="10258"/>
                    <a:pt x="337" y="10258"/>
                  </a:cubicBezTo>
                  <a:lnTo>
                    <a:pt x="837" y="10258"/>
                  </a:lnTo>
                  <a:cubicBezTo>
                    <a:pt x="1072" y="10258"/>
                    <a:pt x="1360" y="10065"/>
                    <a:pt x="1474" y="9831"/>
                  </a:cubicBezTo>
                  <a:lnTo>
                    <a:pt x="6455" y="1436"/>
                  </a:lnTo>
                  <a:cubicBezTo>
                    <a:pt x="6466" y="1410"/>
                    <a:pt x="6477" y="1383"/>
                    <a:pt x="6485" y="1357"/>
                  </a:cubicBezTo>
                  <a:lnTo>
                    <a:pt x="10542" y="1357"/>
                  </a:lnTo>
                  <a:cubicBezTo>
                    <a:pt x="10534" y="1383"/>
                    <a:pt x="10534" y="1410"/>
                    <a:pt x="10534" y="1436"/>
                  </a:cubicBezTo>
                  <a:lnTo>
                    <a:pt x="10534" y="9831"/>
                  </a:lnTo>
                  <a:cubicBezTo>
                    <a:pt x="10534" y="10065"/>
                    <a:pt x="10724" y="10258"/>
                    <a:pt x="10962" y="10258"/>
                  </a:cubicBezTo>
                  <a:lnTo>
                    <a:pt x="11458" y="10258"/>
                  </a:lnTo>
                  <a:cubicBezTo>
                    <a:pt x="11697" y="10258"/>
                    <a:pt x="11890" y="10065"/>
                    <a:pt x="11890" y="9831"/>
                  </a:cubicBezTo>
                  <a:lnTo>
                    <a:pt x="11890" y="1436"/>
                  </a:lnTo>
                  <a:cubicBezTo>
                    <a:pt x="11890" y="1410"/>
                    <a:pt x="11887" y="1383"/>
                    <a:pt x="11883" y="1357"/>
                  </a:cubicBezTo>
                  <a:lnTo>
                    <a:pt x="15936" y="1357"/>
                  </a:lnTo>
                  <a:cubicBezTo>
                    <a:pt x="15943" y="1383"/>
                    <a:pt x="15955" y="1410"/>
                    <a:pt x="15966" y="1436"/>
                  </a:cubicBezTo>
                  <a:lnTo>
                    <a:pt x="20947" y="9831"/>
                  </a:lnTo>
                  <a:cubicBezTo>
                    <a:pt x="21065" y="10065"/>
                    <a:pt x="21349" y="10258"/>
                    <a:pt x="21588" y="10258"/>
                  </a:cubicBezTo>
                  <a:lnTo>
                    <a:pt x="22083" y="10258"/>
                  </a:lnTo>
                  <a:cubicBezTo>
                    <a:pt x="22322" y="10258"/>
                    <a:pt x="22420" y="10065"/>
                    <a:pt x="22303" y="9831"/>
                  </a:cubicBezTo>
                  <a:lnTo>
                    <a:pt x="17326" y="1436"/>
                  </a:lnTo>
                  <a:cubicBezTo>
                    <a:pt x="17310" y="1410"/>
                    <a:pt x="17296" y="1383"/>
                    <a:pt x="17277" y="1357"/>
                  </a:cubicBezTo>
                  <a:lnTo>
                    <a:pt x="18242" y="1357"/>
                  </a:lnTo>
                  <a:cubicBezTo>
                    <a:pt x="18519" y="1357"/>
                    <a:pt x="18742" y="1133"/>
                    <a:pt x="18742" y="857"/>
                  </a:cubicBezTo>
                  <a:lnTo>
                    <a:pt x="18742" y="500"/>
                  </a:lnTo>
                  <a:cubicBezTo>
                    <a:pt x="18742" y="224"/>
                    <a:pt x="18519" y="0"/>
                    <a:pt x="18242" y="0"/>
                  </a:cubicBezTo>
                  <a:close/>
                </a:path>
              </a:pathLst>
            </a:custGeom>
            <a:solidFill>
              <a:srgbClr val="1C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2989056" y="3044952"/>
              <a:ext cx="883217" cy="1040942"/>
            </a:xfrm>
            <a:custGeom>
              <a:rect b="b" l="l" r="r" t="t"/>
              <a:pathLst>
                <a:path extrusionOk="0" h="20823" w="17667">
                  <a:moveTo>
                    <a:pt x="4458" y="0"/>
                  </a:moveTo>
                  <a:cubicBezTo>
                    <a:pt x="4432" y="0"/>
                    <a:pt x="4409" y="23"/>
                    <a:pt x="4409" y="49"/>
                  </a:cubicBezTo>
                  <a:lnTo>
                    <a:pt x="4409" y="538"/>
                  </a:lnTo>
                  <a:cubicBezTo>
                    <a:pt x="4409" y="848"/>
                    <a:pt x="4663" y="1103"/>
                    <a:pt x="4974" y="1103"/>
                  </a:cubicBezTo>
                  <a:lnTo>
                    <a:pt x="5322" y="1103"/>
                  </a:lnTo>
                  <a:lnTo>
                    <a:pt x="5322" y="3322"/>
                  </a:lnTo>
                  <a:cubicBezTo>
                    <a:pt x="5322" y="4527"/>
                    <a:pt x="5110" y="5724"/>
                    <a:pt x="4693" y="6853"/>
                  </a:cubicBezTo>
                  <a:lnTo>
                    <a:pt x="424" y="18451"/>
                  </a:lnTo>
                  <a:cubicBezTo>
                    <a:pt x="0" y="19603"/>
                    <a:pt x="852" y="20822"/>
                    <a:pt x="2079" y="20822"/>
                  </a:cubicBezTo>
                  <a:lnTo>
                    <a:pt x="15588" y="20822"/>
                  </a:lnTo>
                  <a:cubicBezTo>
                    <a:pt x="16815" y="20822"/>
                    <a:pt x="17667" y="19603"/>
                    <a:pt x="17242" y="18451"/>
                  </a:cubicBezTo>
                  <a:lnTo>
                    <a:pt x="12974" y="6853"/>
                  </a:lnTo>
                  <a:cubicBezTo>
                    <a:pt x="12557" y="5724"/>
                    <a:pt x="12345" y="4527"/>
                    <a:pt x="12345" y="3322"/>
                  </a:cubicBezTo>
                  <a:lnTo>
                    <a:pt x="12345" y="1103"/>
                  </a:lnTo>
                  <a:lnTo>
                    <a:pt x="12693" y="1103"/>
                  </a:lnTo>
                  <a:cubicBezTo>
                    <a:pt x="13008" y="1103"/>
                    <a:pt x="13258" y="848"/>
                    <a:pt x="13258" y="538"/>
                  </a:cubicBezTo>
                  <a:lnTo>
                    <a:pt x="13258" y="49"/>
                  </a:lnTo>
                  <a:cubicBezTo>
                    <a:pt x="13258" y="23"/>
                    <a:pt x="13235" y="0"/>
                    <a:pt x="132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a:off x="3036597" y="3601492"/>
              <a:ext cx="788132" cy="449760"/>
            </a:xfrm>
            <a:custGeom>
              <a:rect b="b" l="l" r="r" t="t"/>
              <a:pathLst>
                <a:path extrusionOk="0" h="8997" w="15765">
                  <a:moveTo>
                    <a:pt x="2905" y="0"/>
                  </a:moveTo>
                  <a:lnTo>
                    <a:pt x="125" y="7557"/>
                  </a:lnTo>
                  <a:cubicBezTo>
                    <a:pt x="0" y="7890"/>
                    <a:pt x="49" y="8250"/>
                    <a:pt x="250" y="8538"/>
                  </a:cubicBezTo>
                  <a:cubicBezTo>
                    <a:pt x="455" y="8829"/>
                    <a:pt x="773" y="8997"/>
                    <a:pt x="1128" y="8997"/>
                  </a:cubicBezTo>
                  <a:lnTo>
                    <a:pt x="14637" y="8997"/>
                  </a:lnTo>
                  <a:cubicBezTo>
                    <a:pt x="14992" y="8997"/>
                    <a:pt x="15310" y="8829"/>
                    <a:pt x="15515" y="8538"/>
                  </a:cubicBezTo>
                  <a:cubicBezTo>
                    <a:pt x="15719" y="8250"/>
                    <a:pt x="15765" y="7890"/>
                    <a:pt x="15640" y="7557"/>
                  </a:cubicBezTo>
                  <a:lnTo>
                    <a:pt x="128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5"/>
            <p:cNvSpPr/>
            <p:nvPr/>
          </p:nvSpPr>
          <p:spPr>
            <a:xfrm>
              <a:off x="3036747" y="3601492"/>
              <a:ext cx="787982" cy="449760"/>
            </a:xfrm>
            <a:custGeom>
              <a:rect b="b" l="l" r="r" t="t"/>
              <a:pathLst>
                <a:path extrusionOk="0" h="8997" w="15762">
                  <a:moveTo>
                    <a:pt x="10118" y="0"/>
                  </a:moveTo>
                  <a:cubicBezTo>
                    <a:pt x="8978" y="1315"/>
                    <a:pt x="7622" y="2474"/>
                    <a:pt x="6224" y="3474"/>
                  </a:cubicBezTo>
                  <a:cubicBezTo>
                    <a:pt x="4822" y="4524"/>
                    <a:pt x="2930" y="5697"/>
                    <a:pt x="1061" y="5697"/>
                  </a:cubicBezTo>
                  <a:cubicBezTo>
                    <a:pt x="976" y="5697"/>
                    <a:pt x="892" y="5694"/>
                    <a:pt x="807" y="5689"/>
                  </a:cubicBezTo>
                  <a:lnTo>
                    <a:pt x="122" y="7557"/>
                  </a:lnTo>
                  <a:cubicBezTo>
                    <a:pt x="1" y="7890"/>
                    <a:pt x="46" y="8250"/>
                    <a:pt x="247" y="8538"/>
                  </a:cubicBezTo>
                  <a:cubicBezTo>
                    <a:pt x="452" y="8829"/>
                    <a:pt x="770" y="8997"/>
                    <a:pt x="1125" y="8997"/>
                  </a:cubicBezTo>
                  <a:lnTo>
                    <a:pt x="14637" y="8997"/>
                  </a:lnTo>
                  <a:cubicBezTo>
                    <a:pt x="14989" y="8997"/>
                    <a:pt x="15311" y="8829"/>
                    <a:pt x="15512" y="8538"/>
                  </a:cubicBezTo>
                  <a:cubicBezTo>
                    <a:pt x="15716" y="8250"/>
                    <a:pt x="15762" y="7890"/>
                    <a:pt x="15641" y="7557"/>
                  </a:cubicBezTo>
                  <a:lnTo>
                    <a:pt x="128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p:nvPr/>
          </p:nvSpPr>
          <p:spPr>
            <a:xfrm>
              <a:off x="3179322" y="3459170"/>
              <a:ext cx="69340" cy="113577"/>
            </a:xfrm>
            <a:custGeom>
              <a:rect b="b" l="l" r="r" t="t"/>
              <a:pathLst>
                <a:path extrusionOk="0" h="2272" w="1387">
                  <a:moveTo>
                    <a:pt x="963" y="0"/>
                  </a:moveTo>
                  <a:cubicBezTo>
                    <a:pt x="808" y="0"/>
                    <a:pt x="664" y="96"/>
                    <a:pt x="611" y="249"/>
                  </a:cubicBezTo>
                  <a:cubicBezTo>
                    <a:pt x="315" y="1101"/>
                    <a:pt x="69" y="1767"/>
                    <a:pt x="69" y="1767"/>
                  </a:cubicBezTo>
                  <a:cubicBezTo>
                    <a:pt x="1" y="1961"/>
                    <a:pt x="100" y="2176"/>
                    <a:pt x="292" y="2249"/>
                  </a:cubicBezTo>
                  <a:cubicBezTo>
                    <a:pt x="334" y="2263"/>
                    <a:pt x="380" y="2272"/>
                    <a:pt x="421" y="2272"/>
                  </a:cubicBezTo>
                  <a:cubicBezTo>
                    <a:pt x="572" y="2272"/>
                    <a:pt x="717" y="2176"/>
                    <a:pt x="773" y="2025"/>
                  </a:cubicBezTo>
                  <a:cubicBezTo>
                    <a:pt x="773" y="2025"/>
                    <a:pt x="1020" y="1354"/>
                    <a:pt x="1319" y="494"/>
                  </a:cubicBezTo>
                  <a:cubicBezTo>
                    <a:pt x="1387" y="302"/>
                    <a:pt x="1281" y="90"/>
                    <a:pt x="1088" y="22"/>
                  </a:cubicBezTo>
                  <a:cubicBezTo>
                    <a:pt x="1046" y="7"/>
                    <a:pt x="1004" y="0"/>
                    <a:pt x="9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5"/>
            <p:cNvSpPr/>
            <p:nvPr/>
          </p:nvSpPr>
          <p:spPr>
            <a:xfrm>
              <a:off x="3224414" y="3120637"/>
              <a:ext cx="83188" cy="319386"/>
            </a:xfrm>
            <a:custGeom>
              <a:rect b="b" l="l" r="r" t="t"/>
              <a:pathLst>
                <a:path extrusionOk="0" h="6389" w="1664">
                  <a:moveTo>
                    <a:pt x="1182" y="1"/>
                  </a:moveTo>
                  <a:cubicBezTo>
                    <a:pt x="1174" y="1"/>
                    <a:pt x="1165" y="1"/>
                    <a:pt x="1156" y="2"/>
                  </a:cubicBezTo>
                  <a:cubicBezTo>
                    <a:pt x="948" y="9"/>
                    <a:pt x="789" y="187"/>
                    <a:pt x="800" y="392"/>
                  </a:cubicBezTo>
                  <a:cubicBezTo>
                    <a:pt x="800" y="414"/>
                    <a:pt x="910" y="2714"/>
                    <a:pt x="747" y="3706"/>
                  </a:cubicBezTo>
                  <a:cubicBezTo>
                    <a:pt x="682" y="4081"/>
                    <a:pt x="455" y="4752"/>
                    <a:pt x="167" y="5604"/>
                  </a:cubicBezTo>
                  <a:lnTo>
                    <a:pt x="65" y="5895"/>
                  </a:lnTo>
                  <a:cubicBezTo>
                    <a:pt x="0" y="6089"/>
                    <a:pt x="102" y="6304"/>
                    <a:pt x="299" y="6369"/>
                  </a:cubicBezTo>
                  <a:cubicBezTo>
                    <a:pt x="341" y="6384"/>
                    <a:pt x="379" y="6388"/>
                    <a:pt x="420" y="6388"/>
                  </a:cubicBezTo>
                  <a:cubicBezTo>
                    <a:pt x="576" y="6388"/>
                    <a:pt x="720" y="6289"/>
                    <a:pt x="773" y="6134"/>
                  </a:cubicBezTo>
                  <a:lnTo>
                    <a:pt x="875" y="5843"/>
                  </a:lnTo>
                  <a:cubicBezTo>
                    <a:pt x="1186" y="4925"/>
                    <a:pt x="1410" y="4266"/>
                    <a:pt x="1485" y="3827"/>
                  </a:cubicBezTo>
                  <a:cubicBezTo>
                    <a:pt x="1663" y="2759"/>
                    <a:pt x="1550" y="453"/>
                    <a:pt x="1546" y="357"/>
                  </a:cubicBezTo>
                  <a:cubicBezTo>
                    <a:pt x="1535" y="158"/>
                    <a:pt x="1372" y="1"/>
                    <a:pt x="1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p:nvPr/>
          </p:nvSpPr>
          <p:spPr>
            <a:xfrm rot="10800000">
              <a:off x="3468027" y="2529166"/>
              <a:ext cx="37049" cy="37042"/>
            </a:xfrm>
            <a:custGeom>
              <a:rect b="b" l="l" r="r" t="t"/>
              <a:pathLst>
                <a:path extrusionOk="0" h="453" w="453">
                  <a:moveTo>
                    <a:pt x="226" y="0"/>
                  </a:moveTo>
                  <a:cubicBezTo>
                    <a:pt x="103" y="0"/>
                    <a:pt x="0" y="103"/>
                    <a:pt x="0" y="227"/>
                  </a:cubicBezTo>
                  <a:cubicBezTo>
                    <a:pt x="0" y="353"/>
                    <a:pt x="103" y="453"/>
                    <a:pt x="226" y="453"/>
                  </a:cubicBezTo>
                  <a:cubicBezTo>
                    <a:pt x="350" y="453"/>
                    <a:pt x="452" y="353"/>
                    <a:pt x="452" y="227"/>
                  </a:cubicBezTo>
                  <a:cubicBezTo>
                    <a:pt x="452" y="103"/>
                    <a:pt x="350" y="0"/>
                    <a:pt x="2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5"/>
            <p:cNvSpPr/>
            <p:nvPr/>
          </p:nvSpPr>
          <p:spPr>
            <a:xfrm rot="10800000">
              <a:off x="3554066" y="2608977"/>
              <a:ext cx="116953" cy="116931"/>
            </a:xfrm>
            <a:custGeom>
              <a:rect b="b" l="l" r="r" t="t"/>
              <a:pathLst>
                <a:path extrusionOk="0" h="1430" w="1430">
                  <a:moveTo>
                    <a:pt x="714" y="1"/>
                  </a:moveTo>
                  <a:cubicBezTo>
                    <a:pt x="320" y="1"/>
                    <a:pt x="1" y="323"/>
                    <a:pt x="1" y="717"/>
                  </a:cubicBezTo>
                  <a:cubicBezTo>
                    <a:pt x="1" y="1111"/>
                    <a:pt x="320" y="1430"/>
                    <a:pt x="714" y="1430"/>
                  </a:cubicBezTo>
                  <a:cubicBezTo>
                    <a:pt x="1111" y="1430"/>
                    <a:pt x="1430" y="1111"/>
                    <a:pt x="1430" y="717"/>
                  </a:cubicBezTo>
                  <a:cubicBezTo>
                    <a:pt x="1430" y="323"/>
                    <a:pt x="1111" y="1"/>
                    <a:pt x="7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p:nvPr/>
          </p:nvSpPr>
          <p:spPr>
            <a:xfrm rot="10800000">
              <a:off x="3486510" y="2799504"/>
              <a:ext cx="49153" cy="49062"/>
            </a:xfrm>
            <a:custGeom>
              <a:rect b="b" l="l" r="r" t="t"/>
              <a:pathLst>
                <a:path extrusionOk="0" h="600" w="601">
                  <a:moveTo>
                    <a:pt x="299" y="0"/>
                  </a:moveTo>
                  <a:cubicBezTo>
                    <a:pt x="134" y="0"/>
                    <a:pt x="1" y="134"/>
                    <a:pt x="1" y="299"/>
                  </a:cubicBezTo>
                  <a:cubicBezTo>
                    <a:pt x="1" y="467"/>
                    <a:pt x="134" y="600"/>
                    <a:pt x="299" y="600"/>
                  </a:cubicBezTo>
                  <a:cubicBezTo>
                    <a:pt x="466" y="600"/>
                    <a:pt x="600" y="467"/>
                    <a:pt x="600" y="299"/>
                  </a:cubicBezTo>
                  <a:cubicBezTo>
                    <a:pt x="600" y="134"/>
                    <a:pt x="466" y="0"/>
                    <a:pt x="2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61" name="Google Shape;861;p55"/>
          <p:cNvPicPr preferRelativeResize="0"/>
          <p:nvPr/>
        </p:nvPicPr>
        <p:blipFill>
          <a:blip r:embed="rId3">
            <a:alphaModFix/>
          </a:blip>
          <a:stretch>
            <a:fillRect/>
          </a:stretch>
        </p:blipFill>
        <p:spPr>
          <a:xfrm>
            <a:off x="3672251" y="348974"/>
            <a:ext cx="3989750" cy="1330574"/>
          </a:xfrm>
          <a:prstGeom prst="rect">
            <a:avLst/>
          </a:prstGeom>
          <a:noFill/>
          <a:ln>
            <a:noFill/>
          </a:ln>
        </p:spPr>
      </p:pic>
      <p:pic>
        <p:nvPicPr>
          <p:cNvPr id="862" name="Google Shape;862;p55"/>
          <p:cNvPicPr preferRelativeResize="0"/>
          <p:nvPr/>
        </p:nvPicPr>
        <p:blipFill>
          <a:blip r:embed="rId4">
            <a:alphaModFix/>
          </a:blip>
          <a:stretch>
            <a:fillRect/>
          </a:stretch>
        </p:blipFill>
        <p:spPr>
          <a:xfrm>
            <a:off x="5058250" y="2187249"/>
            <a:ext cx="3369501" cy="189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47"/>
                                        </p:tgtEl>
                                        <p:attrNameLst>
                                          <p:attrName>style.visibility</p:attrName>
                                        </p:attrNameLst>
                                      </p:cBhvr>
                                      <p:to>
                                        <p:strVal val="visible"/>
                                      </p:to>
                                    </p:set>
                                    <p:anim calcmode="lin" valueType="num">
                                      <p:cBhvr additive="base">
                                        <p:cTn dur="1000"/>
                                        <p:tgtEl>
                                          <p:spTgt spid="8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
                                        <p:tgtEl>
                                          <p:spTgt spid="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grpSp>
        <p:nvGrpSpPr>
          <p:cNvPr id="1294" name="Google Shape;1294;p91"/>
          <p:cNvGrpSpPr/>
          <p:nvPr/>
        </p:nvGrpSpPr>
        <p:grpSpPr>
          <a:xfrm>
            <a:off x="2512450" y="816300"/>
            <a:ext cx="5911070" cy="3728900"/>
            <a:chOff x="2675300" y="816298"/>
            <a:chExt cx="5747831" cy="3728900"/>
          </a:xfrm>
        </p:grpSpPr>
        <p:sp>
          <p:nvSpPr>
            <p:cNvPr id="1295" name="Google Shape;1295;p91"/>
            <p:cNvSpPr/>
            <p:nvPr/>
          </p:nvSpPr>
          <p:spPr>
            <a:xfrm>
              <a:off x="2675300" y="816298"/>
              <a:ext cx="762600" cy="5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6" name="Google Shape;1296;p91"/>
            <p:cNvSpPr/>
            <p:nvPr/>
          </p:nvSpPr>
          <p:spPr>
            <a:xfrm>
              <a:off x="3506171" y="8162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7" name="Google Shape;1297;p91"/>
            <p:cNvSpPr/>
            <p:nvPr/>
          </p:nvSpPr>
          <p:spPr>
            <a:xfrm>
              <a:off x="4337041" y="8162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8" name="Google Shape;1298;p91"/>
            <p:cNvSpPr/>
            <p:nvPr/>
          </p:nvSpPr>
          <p:spPr>
            <a:xfrm>
              <a:off x="5167912" y="8162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9" name="Google Shape;1299;p91"/>
            <p:cNvSpPr/>
            <p:nvPr/>
          </p:nvSpPr>
          <p:spPr>
            <a:xfrm>
              <a:off x="5998782" y="8162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0" name="Google Shape;1300;p91"/>
            <p:cNvSpPr/>
            <p:nvPr/>
          </p:nvSpPr>
          <p:spPr>
            <a:xfrm>
              <a:off x="6829653" y="8162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1" name="Google Shape;1301;p91"/>
            <p:cNvSpPr/>
            <p:nvPr/>
          </p:nvSpPr>
          <p:spPr>
            <a:xfrm>
              <a:off x="7660523" y="8162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2" name="Google Shape;1302;p91"/>
            <p:cNvSpPr/>
            <p:nvPr/>
          </p:nvSpPr>
          <p:spPr>
            <a:xfrm>
              <a:off x="2675300" y="1602648"/>
              <a:ext cx="762600" cy="5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3" name="Google Shape;1303;p91"/>
            <p:cNvSpPr/>
            <p:nvPr/>
          </p:nvSpPr>
          <p:spPr>
            <a:xfrm>
              <a:off x="3506171" y="16026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4" name="Google Shape;1304;p91"/>
            <p:cNvSpPr/>
            <p:nvPr/>
          </p:nvSpPr>
          <p:spPr>
            <a:xfrm>
              <a:off x="4337041" y="16026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5" name="Google Shape;1305;p91"/>
            <p:cNvSpPr/>
            <p:nvPr/>
          </p:nvSpPr>
          <p:spPr>
            <a:xfrm>
              <a:off x="5167912" y="16026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6" name="Google Shape;1306;p91"/>
            <p:cNvSpPr/>
            <p:nvPr/>
          </p:nvSpPr>
          <p:spPr>
            <a:xfrm>
              <a:off x="5998782" y="16026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7" name="Google Shape;1307;p91"/>
            <p:cNvSpPr/>
            <p:nvPr/>
          </p:nvSpPr>
          <p:spPr>
            <a:xfrm>
              <a:off x="6829653" y="16026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8" name="Google Shape;1308;p91"/>
            <p:cNvSpPr/>
            <p:nvPr/>
          </p:nvSpPr>
          <p:spPr>
            <a:xfrm>
              <a:off x="7660523" y="16026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9" name="Google Shape;1309;p91"/>
            <p:cNvSpPr/>
            <p:nvPr/>
          </p:nvSpPr>
          <p:spPr>
            <a:xfrm>
              <a:off x="2675300" y="2388998"/>
              <a:ext cx="762600" cy="5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0" name="Google Shape;1310;p91"/>
            <p:cNvSpPr/>
            <p:nvPr/>
          </p:nvSpPr>
          <p:spPr>
            <a:xfrm>
              <a:off x="3506171" y="23889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1" name="Google Shape;1311;p91"/>
            <p:cNvSpPr/>
            <p:nvPr/>
          </p:nvSpPr>
          <p:spPr>
            <a:xfrm>
              <a:off x="4337041" y="23889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2" name="Google Shape;1312;p91"/>
            <p:cNvSpPr/>
            <p:nvPr/>
          </p:nvSpPr>
          <p:spPr>
            <a:xfrm>
              <a:off x="5167912" y="23889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3" name="Google Shape;1313;p91"/>
            <p:cNvSpPr/>
            <p:nvPr/>
          </p:nvSpPr>
          <p:spPr>
            <a:xfrm>
              <a:off x="5998782" y="23889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4" name="Google Shape;1314;p91"/>
            <p:cNvSpPr/>
            <p:nvPr/>
          </p:nvSpPr>
          <p:spPr>
            <a:xfrm>
              <a:off x="6829653" y="23889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5" name="Google Shape;1315;p91"/>
            <p:cNvSpPr/>
            <p:nvPr/>
          </p:nvSpPr>
          <p:spPr>
            <a:xfrm>
              <a:off x="7660523" y="23889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6" name="Google Shape;1316;p91"/>
            <p:cNvSpPr/>
            <p:nvPr/>
          </p:nvSpPr>
          <p:spPr>
            <a:xfrm>
              <a:off x="2675300" y="3175348"/>
              <a:ext cx="762600" cy="5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7" name="Google Shape;1317;p91"/>
            <p:cNvSpPr/>
            <p:nvPr/>
          </p:nvSpPr>
          <p:spPr>
            <a:xfrm>
              <a:off x="3506171" y="31753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8" name="Google Shape;1318;p91"/>
            <p:cNvSpPr/>
            <p:nvPr/>
          </p:nvSpPr>
          <p:spPr>
            <a:xfrm>
              <a:off x="4337041" y="31753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9" name="Google Shape;1319;p91"/>
            <p:cNvSpPr/>
            <p:nvPr/>
          </p:nvSpPr>
          <p:spPr>
            <a:xfrm>
              <a:off x="5167912" y="31753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0" name="Google Shape;1320;p91"/>
            <p:cNvSpPr/>
            <p:nvPr/>
          </p:nvSpPr>
          <p:spPr>
            <a:xfrm>
              <a:off x="5998782" y="31753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1" name="Google Shape;1321;p91"/>
            <p:cNvSpPr/>
            <p:nvPr/>
          </p:nvSpPr>
          <p:spPr>
            <a:xfrm>
              <a:off x="6829653" y="31753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2" name="Google Shape;1322;p91"/>
            <p:cNvSpPr/>
            <p:nvPr/>
          </p:nvSpPr>
          <p:spPr>
            <a:xfrm>
              <a:off x="7660523" y="317534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3" name="Google Shape;1323;p91"/>
            <p:cNvSpPr/>
            <p:nvPr/>
          </p:nvSpPr>
          <p:spPr>
            <a:xfrm>
              <a:off x="2675300" y="3961698"/>
              <a:ext cx="762600" cy="5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4" name="Google Shape;1324;p91"/>
            <p:cNvSpPr/>
            <p:nvPr/>
          </p:nvSpPr>
          <p:spPr>
            <a:xfrm>
              <a:off x="3506171" y="39616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5" name="Google Shape;1325;p91"/>
            <p:cNvSpPr/>
            <p:nvPr/>
          </p:nvSpPr>
          <p:spPr>
            <a:xfrm>
              <a:off x="4337041" y="39616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6" name="Google Shape;1326;p91"/>
            <p:cNvSpPr/>
            <p:nvPr/>
          </p:nvSpPr>
          <p:spPr>
            <a:xfrm>
              <a:off x="5167912" y="39616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7" name="Google Shape;1327;p91"/>
            <p:cNvSpPr/>
            <p:nvPr/>
          </p:nvSpPr>
          <p:spPr>
            <a:xfrm>
              <a:off x="5998782" y="3961698"/>
              <a:ext cx="762600" cy="58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8" name="Google Shape;1328;p91"/>
            <p:cNvSpPr/>
            <p:nvPr/>
          </p:nvSpPr>
          <p:spPr>
            <a:xfrm>
              <a:off x="6829653" y="3961698"/>
              <a:ext cx="762600" cy="58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9" name="Google Shape;1329;p91"/>
            <p:cNvSpPr/>
            <p:nvPr/>
          </p:nvSpPr>
          <p:spPr>
            <a:xfrm>
              <a:off x="7660523" y="3961698"/>
              <a:ext cx="762600" cy="58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0" name="Google Shape;1330;p91"/>
            <p:cNvSpPr/>
            <p:nvPr/>
          </p:nvSpPr>
          <p:spPr>
            <a:xfrm>
              <a:off x="4337031" y="1197058"/>
              <a:ext cx="7626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1"/>
            <p:cNvSpPr/>
            <p:nvPr/>
          </p:nvSpPr>
          <p:spPr>
            <a:xfrm>
              <a:off x="5167906" y="2770008"/>
              <a:ext cx="7626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1"/>
            <p:cNvSpPr/>
            <p:nvPr/>
          </p:nvSpPr>
          <p:spPr>
            <a:xfrm>
              <a:off x="5998781" y="2770008"/>
              <a:ext cx="7626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1"/>
            <p:cNvSpPr/>
            <p:nvPr/>
          </p:nvSpPr>
          <p:spPr>
            <a:xfrm>
              <a:off x="6829656" y="1983658"/>
              <a:ext cx="7626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1"/>
            <p:cNvSpPr/>
            <p:nvPr/>
          </p:nvSpPr>
          <p:spPr>
            <a:xfrm>
              <a:off x="7660531" y="1983658"/>
              <a:ext cx="7626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1"/>
            <p:cNvSpPr/>
            <p:nvPr/>
          </p:nvSpPr>
          <p:spPr>
            <a:xfrm>
              <a:off x="4337044" y="2770008"/>
              <a:ext cx="7626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91"/>
          <p:cNvSpPr txBox="1"/>
          <p:nvPr>
            <p:ph type="ctrTitle"/>
          </p:nvPr>
        </p:nvSpPr>
        <p:spPr>
          <a:xfrm>
            <a:off x="934525" y="1068325"/>
            <a:ext cx="1896000" cy="108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Wet lab has been busy...</a:t>
            </a:r>
            <a:endParaRPr/>
          </a:p>
        </p:txBody>
      </p:sp>
      <p:sp>
        <p:nvSpPr>
          <p:cNvPr id="1337" name="Google Shape;1337;p91"/>
          <p:cNvSpPr txBox="1"/>
          <p:nvPr/>
        </p:nvSpPr>
        <p:spPr>
          <a:xfrm flipH="1">
            <a:off x="3415602" y="657600"/>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31</a:t>
            </a:r>
            <a:endParaRPr sz="1600">
              <a:solidFill>
                <a:schemeClr val="dk1"/>
              </a:solidFill>
              <a:latin typeface="Anton"/>
              <a:ea typeface="Anton"/>
              <a:cs typeface="Anton"/>
              <a:sym typeface="Anton"/>
            </a:endParaRPr>
          </a:p>
        </p:txBody>
      </p:sp>
      <p:sp>
        <p:nvSpPr>
          <p:cNvPr id="1338" name="Google Shape;1338;p91"/>
          <p:cNvSpPr txBox="1"/>
          <p:nvPr/>
        </p:nvSpPr>
        <p:spPr>
          <a:xfrm flipH="1">
            <a:off x="5124376" y="657600"/>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2</a:t>
            </a:r>
            <a:endParaRPr sz="1600">
              <a:solidFill>
                <a:schemeClr val="dk1"/>
              </a:solidFill>
              <a:latin typeface="Anton"/>
              <a:ea typeface="Anton"/>
              <a:cs typeface="Anton"/>
              <a:sym typeface="Anton"/>
            </a:endParaRPr>
          </a:p>
        </p:txBody>
      </p:sp>
      <p:sp>
        <p:nvSpPr>
          <p:cNvPr id="1339" name="Google Shape;1339;p91"/>
          <p:cNvSpPr txBox="1"/>
          <p:nvPr/>
        </p:nvSpPr>
        <p:spPr>
          <a:xfrm flipH="1">
            <a:off x="5978702" y="657600"/>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3</a:t>
            </a:r>
            <a:endParaRPr sz="1600">
              <a:solidFill>
                <a:schemeClr val="dk1"/>
              </a:solidFill>
              <a:latin typeface="Anton"/>
              <a:ea typeface="Anton"/>
              <a:cs typeface="Anton"/>
              <a:sym typeface="Anton"/>
            </a:endParaRPr>
          </a:p>
        </p:txBody>
      </p:sp>
      <p:sp>
        <p:nvSpPr>
          <p:cNvPr id="1340" name="Google Shape;1340;p91"/>
          <p:cNvSpPr txBox="1"/>
          <p:nvPr/>
        </p:nvSpPr>
        <p:spPr>
          <a:xfrm flipH="1">
            <a:off x="6832907" y="657600"/>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4</a:t>
            </a:r>
            <a:endParaRPr sz="1600">
              <a:solidFill>
                <a:schemeClr val="dk1"/>
              </a:solidFill>
              <a:latin typeface="Anton"/>
              <a:ea typeface="Anton"/>
              <a:cs typeface="Anton"/>
              <a:sym typeface="Anton"/>
            </a:endParaRPr>
          </a:p>
        </p:txBody>
      </p:sp>
      <p:sp>
        <p:nvSpPr>
          <p:cNvPr id="1341" name="Google Shape;1341;p91"/>
          <p:cNvSpPr txBox="1"/>
          <p:nvPr/>
        </p:nvSpPr>
        <p:spPr>
          <a:xfrm flipH="1">
            <a:off x="7686894" y="657600"/>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5</a:t>
            </a:r>
            <a:endParaRPr sz="1600">
              <a:solidFill>
                <a:schemeClr val="dk1"/>
              </a:solidFill>
              <a:latin typeface="Anton"/>
              <a:ea typeface="Anton"/>
              <a:cs typeface="Anton"/>
              <a:sym typeface="Anton"/>
            </a:endParaRPr>
          </a:p>
        </p:txBody>
      </p:sp>
      <p:sp>
        <p:nvSpPr>
          <p:cNvPr id="1342" name="Google Shape;1342;p91"/>
          <p:cNvSpPr txBox="1"/>
          <p:nvPr/>
        </p:nvSpPr>
        <p:spPr>
          <a:xfrm flipH="1">
            <a:off x="3415602" y="1447098"/>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7</a:t>
            </a:r>
            <a:endParaRPr sz="1600">
              <a:solidFill>
                <a:schemeClr val="dk1"/>
              </a:solidFill>
              <a:latin typeface="Anton"/>
              <a:ea typeface="Anton"/>
              <a:cs typeface="Anton"/>
              <a:sym typeface="Anton"/>
            </a:endParaRPr>
          </a:p>
        </p:txBody>
      </p:sp>
      <p:sp>
        <p:nvSpPr>
          <p:cNvPr id="1343" name="Google Shape;1343;p91"/>
          <p:cNvSpPr txBox="1"/>
          <p:nvPr/>
        </p:nvSpPr>
        <p:spPr>
          <a:xfrm flipH="1">
            <a:off x="4270001" y="1447098"/>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8</a:t>
            </a:r>
            <a:endParaRPr sz="1600">
              <a:solidFill>
                <a:schemeClr val="dk1"/>
              </a:solidFill>
              <a:latin typeface="Anton"/>
              <a:ea typeface="Anton"/>
              <a:cs typeface="Anton"/>
              <a:sym typeface="Anton"/>
            </a:endParaRPr>
          </a:p>
        </p:txBody>
      </p:sp>
      <p:sp>
        <p:nvSpPr>
          <p:cNvPr id="1344" name="Google Shape;1344;p91"/>
          <p:cNvSpPr txBox="1"/>
          <p:nvPr/>
        </p:nvSpPr>
        <p:spPr>
          <a:xfrm flipH="1">
            <a:off x="5124376" y="1447098"/>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9</a:t>
            </a:r>
            <a:endParaRPr sz="1600">
              <a:solidFill>
                <a:schemeClr val="dk1"/>
              </a:solidFill>
              <a:latin typeface="Anton"/>
              <a:ea typeface="Anton"/>
              <a:cs typeface="Anton"/>
              <a:sym typeface="Anton"/>
            </a:endParaRPr>
          </a:p>
        </p:txBody>
      </p:sp>
      <p:sp>
        <p:nvSpPr>
          <p:cNvPr id="1345" name="Google Shape;1345;p91"/>
          <p:cNvSpPr txBox="1"/>
          <p:nvPr/>
        </p:nvSpPr>
        <p:spPr>
          <a:xfrm flipH="1">
            <a:off x="5978702" y="1447098"/>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10</a:t>
            </a:r>
            <a:endParaRPr sz="1600">
              <a:solidFill>
                <a:schemeClr val="dk1"/>
              </a:solidFill>
              <a:latin typeface="Anton"/>
              <a:ea typeface="Anton"/>
              <a:cs typeface="Anton"/>
              <a:sym typeface="Anton"/>
            </a:endParaRPr>
          </a:p>
        </p:txBody>
      </p:sp>
      <p:sp>
        <p:nvSpPr>
          <p:cNvPr id="1346" name="Google Shape;1346;p91"/>
          <p:cNvSpPr txBox="1"/>
          <p:nvPr/>
        </p:nvSpPr>
        <p:spPr>
          <a:xfrm flipH="1">
            <a:off x="6832907" y="1447098"/>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11</a:t>
            </a:r>
            <a:endParaRPr sz="1600">
              <a:solidFill>
                <a:schemeClr val="dk1"/>
              </a:solidFill>
              <a:latin typeface="Anton"/>
              <a:ea typeface="Anton"/>
              <a:cs typeface="Anton"/>
              <a:sym typeface="Anton"/>
            </a:endParaRPr>
          </a:p>
        </p:txBody>
      </p:sp>
      <p:sp>
        <p:nvSpPr>
          <p:cNvPr id="1347" name="Google Shape;1347;p91"/>
          <p:cNvSpPr txBox="1"/>
          <p:nvPr/>
        </p:nvSpPr>
        <p:spPr>
          <a:xfrm flipH="1">
            <a:off x="7686894" y="1447098"/>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12</a:t>
            </a:r>
            <a:endParaRPr sz="1600">
              <a:solidFill>
                <a:schemeClr val="dk1"/>
              </a:solidFill>
              <a:latin typeface="Anton"/>
              <a:ea typeface="Anton"/>
              <a:cs typeface="Anton"/>
              <a:sym typeface="Anton"/>
            </a:endParaRPr>
          </a:p>
        </p:txBody>
      </p:sp>
      <p:sp>
        <p:nvSpPr>
          <p:cNvPr id="1348" name="Google Shape;1348;p91"/>
          <p:cNvSpPr txBox="1"/>
          <p:nvPr/>
        </p:nvSpPr>
        <p:spPr>
          <a:xfrm flipH="1">
            <a:off x="3415602" y="2236597"/>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14</a:t>
            </a:r>
            <a:endParaRPr sz="1600">
              <a:solidFill>
                <a:schemeClr val="dk1"/>
              </a:solidFill>
              <a:latin typeface="Anton"/>
              <a:ea typeface="Anton"/>
              <a:cs typeface="Anton"/>
              <a:sym typeface="Anton"/>
            </a:endParaRPr>
          </a:p>
        </p:txBody>
      </p:sp>
      <p:sp>
        <p:nvSpPr>
          <p:cNvPr id="1349" name="Google Shape;1349;p91"/>
          <p:cNvSpPr txBox="1"/>
          <p:nvPr/>
        </p:nvSpPr>
        <p:spPr>
          <a:xfrm flipH="1">
            <a:off x="4270001" y="2236597"/>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15</a:t>
            </a:r>
            <a:endParaRPr sz="1600">
              <a:solidFill>
                <a:schemeClr val="dk1"/>
              </a:solidFill>
              <a:latin typeface="Anton"/>
              <a:ea typeface="Anton"/>
              <a:cs typeface="Anton"/>
              <a:sym typeface="Anton"/>
            </a:endParaRPr>
          </a:p>
        </p:txBody>
      </p:sp>
      <p:sp>
        <p:nvSpPr>
          <p:cNvPr id="1350" name="Google Shape;1350;p91"/>
          <p:cNvSpPr txBox="1"/>
          <p:nvPr/>
        </p:nvSpPr>
        <p:spPr>
          <a:xfrm flipH="1">
            <a:off x="5124376" y="2236597"/>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16</a:t>
            </a:r>
            <a:endParaRPr sz="1600">
              <a:solidFill>
                <a:schemeClr val="dk1"/>
              </a:solidFill>
              <a:latin typeface="Anton"/>
              <a:ea typeface="Anton"/>
              <a:cs typeface="Anton"/>
              <a:sym typeface="Anton"/>
            </a:endParaRPr>
          </a:p>
        </p:txBody>
      </p:sp>
      <p:sp>
        <p:nvSpPr>
          <p:cNvPr id="1351" name="Google Shape;1351;p91"/>
          <p:cNvSpPr txBox="1"/>
          <p:nvPr/>
        </p:nvSpPr>
        <p:spPr>
          <a:xfrm flipH="1">
            <a:off x="5978702" y="2236597"/>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17</a:t>
            </a:r>
            <a:endParaRPr sz="1600">
              <a:solidFill>
                <a:schemeClr val="dk1"/>
              </a:solidFill>
              <a:latin typeface="Anton"/>
              <a:ea typeface="Anton"/>
              <a:cs typeface="Anton"/>
              <a:sym typeface="Anton"/>
            </a:endParaRPr>
          </a:p>
        </p:txBody>
      </p:sp>
      <p:sp>
        <p:nvSpPr>
          <p:cNvPr id="1352" name="Google Shape;1352;p91"/>
          <p:cNvSpPr txBox="1"/>
          <p:nvPr/>
        </p:nvSpPr>
        <p:spPr>
          <a:xfrm flipH="1">
            <a:off x="6832907" y="2236597"/>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18</a:t>
            </a:r>
            <a:endParaRPr sz="1600">
              <a:solidFill>
                <a:schemeClr val="dk1"/>
              </a:solidFill>
              <a:latin typeface="Anton"/>
              <a:ea typeface="Anton"/>
              <a:cs typeface="Anton"/>
              <a:sym typeface="Anton"/>
            </a:endParaRPr>
          </a:p>
        </p:txBody>
      </p:sp>
      <p:sp>
        <p:nvSpPr>
          <p:cNvPr id="1353" name="Google Shape;1353;p91"/>
          <p:cNvSpPr txBox="1"/>
          <p:nvPr/>
        </p:nvSpPr>
        <p:spPr>
          <a:xfrm flipH="1">
            <a:off x="7686894" y="2236597"/>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19</a:t>
            </a:r>
            <a:endParaRPr sz="1600">
              <a:solidFill>
                <a:schemeClr val="dk1"/>
              </a:solidFill>
              <a:latin typeface="Anton"/>
              <a:ea typeface="Anton"/>
              <a:cs typeface="Anton"/>
              <a:sym typeface="Anton"/>
            </a:endParaRPr>
          </a:p>
        </p:txBody>
      </p:sp>
      <p:sp>
        <p:nvSpPr>
          <p:cNvPr id="1354" name="Google Shape;1354;p91"/>
          <p:cNvSpPr txBox="1"/>
          <p:nvPr/>
        </p:nvSpPr>
        <p:spPr>
          <a:xfrm flipH="1">
            <a:off x="3415602" y="3022945"/>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21</a:t>
            </a:r>
            <a:endParaRPr sz="1600">
              <a:solidFill>
                <a:schemeClr val="dk1"/>
              </a:solidFill>
              <a:latin typeface="Anton"/>
              <a:ea typeface="Anton"/>
              <a:cs typeface="Anton"/>
              <a:sym typeface="Anton"/>
            </a:endParaRPr>
          </a:p>
        </p:txBody>
      </p:sp>
      <p:sp>
        <p:nvSpPr>
          <p:cNvPr id="1355" name="Google Shape;1355;p91"/>
          <p:cNvSpPr txBox="1"/>
          <p:nvPr/>
        </p:nvSpPr>
        <p:spPr>
          <a:xfrm flipH="1">
            <a:off x="4270001" y="3022945"/>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22</a:t>
            </a:r>
            <a:endParaRPr sz="1600">
              <a:solidFill>
                <a:schemeClr val="dk1"/>
              </a:solidFill>
              <a:latin typeface="Anton"/>
              <a:ea typeface="Anton"/>
              <a:cs typeface="Anton"/>
              <a:sym typeface="Anton"/>
            </a:endParaRPr>
          </a:p>
        </p:txBody>
      </p:sp>
      <p:sp>
        <p:nvSpPr>
          <p:cNvPr id="1356" name="Google Shape;1356;p91"/>
          <p:cNvSpPr txBox="1"/>
          <p:nvPr/>
        </p:nvSpPr>
        <p:spPr>
          <a:xfrm flipH="1">
            <a:off x="5124376" y="3022945"/>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23</a:t>
            </a:r>
            <a:endParaRPr sz="1600">
              <a:solidFill>
                <a:schemeClr val="dk1"/>
              </a:solidFill>
              <a:latin typeface="Anton"/>
              <a:ea typeface="Anton"/>
              <a:cs typeface="Anton"/>
              <a:sym typeface="Anton"/>
            </a:endParaRPr>
          </a:p>
        </p:txBody>
      </p:sp>
      <p:sp>
        <p:nvSpPr>
          <p:cNvPr id="1357" name="Google Shape;1357;p91"/>
          <p:cNvSpPr txBox="1"/>
          <p:nvPr/>
        </p:nvSpPr>
        <p:spPr>
          <a:xfrm flipH="1">
            <a:off x="5978702" y="3022945"/>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24</a:t>
            </a:r>
            <a:endParaRPr sz="1600">
              <a:solidFill>
                <a:schemeClr val="dk1"/>
              </a:solidFill>
              <a:latin typeface="Anton"/>
              <a:ea typeface="Anton"/>
              <a:cs typeface="Anton"/>
              <a:sym typeface="Anton"/>
            </a:endParaRPr>
          </a:p>
        </p:txBody>
      </p:sp>
      <p:sp>
        <p:nvSpPr>
          <p:cNvPr id="1358" name="Google Shape;1358;p91"/>
          <p:cNvSpPr txBox="1"/>
          <p:nvPr/>
        </p:nvSpPr>
        <p:spPr>
          <a:xfrm flipH="1">
            <a:off x="6832907" y="3022945"/>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25</a:t>
            </a:r>
            <a:endParaRPr sz="1600">
              <a:solidFill>
                <a:schemeClr val="dk1"/>
              </a:solidFill>
              <a:latin typeface="Anton"/>
              <a:ea typeface="Anton"/>
              <a:cs typeface="Anton"/>
              <a:sym typeface="Anton"/>
            </a:endParaRPr>
          </a:p>
        </p:txBody>
      </p:sp>
      <p:sp>
        <p:nvSpPr>
          <p:cNvPr id="1359" name="Google Shape;1359;p91"/>
          <p:cNvSpPr txBox="1"/>
          <p:nvPr/>
        </p:nvSpPr>
        <p:spPr>
          <a:xfrm flipH="1">
            <a:off x="7686894" y="3022945"/>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26</a:t>
            </a:r>
            <a:endParaRPr sz="1600">
              <a:solidFill>
                <a:schemeClr val="dk1"/>
              </a:solidFill>
              <a:latin typeface="Anton"/>
              <a:ea typeface="Anton"/>
              <a:cs typeface="Anton"/>
              <a:sym typeface="Anton"/>
            </a:endParaRPr>
          </a:p>
        </p:txBody>
      </p:sp>
      <p:sp>
        <p:nvSpPr>
          <p:cNvPr id="1360" name="Google Shape;1360;p91"/>
          <p:cNvSpPr txBox="1"/>
          <p:nvPr/>
        </p:nvSpPr>
        <p:spPr>
          <a:xfrm flipH="1">
            <a:off x="3415602" y="3809293"/>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28</a:t>
            </a:r>
            <a:endParaRPr sz="1600">
              <a:solidFill>
                <a:schemeClr val="dk1"/>
              </a:solidFill>
              <a:latin typeface="Anton"/>
              <a:ea typeface="Anton"/>
              <a:cs typeface="Anton"/>
              <a:sym typeface="Anton"/>
            </a:endParaRPr>
          </a:p>
        </p:txBody>
      </p:sp>
      <p:sp>
        <p:nvSpPr>
          <p:cNvPr id="1361" name="Google Shape;1361;p91"/>
          <p:cNvSpPr txBox="1"/>
          <p:nvPr/>
        </p:nvSpPr>
        <p:spPr>
          <a:xfrm flipH="1">
            <a:off x="4270001" y="3809293"/>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29</a:t>
            </a:r>
            <a:endParaRPr sz="1600">
              <a:solidFill>
                <a:schemeClr val="dk1"/>
              </a:solidFill>
              <a:latin typeface="Anton"/>
              <a:ea typeface="Anton"/>
              <a:cs typeface="Anton"/>
              <a:sym typeface="Anton"/>
            </a:endParaRPr>
          </a:p>
        </p:txBody>
      </p:sp>
      <p:sp>
        <p:nvSpPr>
          <p:cNvPr id="1362" name="Google Shape;1362;p91"/>
          <p:cNvSpPr txBox="1"/>
          <p:nvPr/>
        </p:nvSpPr>
        <p:spPr>
          <a:xfrm flipH="1">
            <a:off x="5124376" y="3809293"/>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30</a:t>
            </a:r>
            <a:endParaRPr sz="1600">
              <a:solidFill>
                <a:schemeClr val="dk1"/>
              </a:solidFill>
              <a:latin typeface="Anton"/>
              <a:ea typeface="Anton"/>
              <a:cs typeface="Anton"/>
              <a:sym typeface="Anton"/>
            </a:endParaRPr>
          </a:p>
        </p:txBody>
      </p:sp>
      <p:sp>
        <p:nvSpPr>
          <p:cNvPr id="1363" name="Google Shape;1363;p91"/>
          <p:cNvSpPr txBox="1"/>
          <p:nvPr/>
        </p:nvSpPr>
        <p:spPr>
          <a:xfrm flipH="1">
            <a:off x="5978702" y="3809293"/>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31</a:t>
            </a:r>
            <a:endParaRPr sz="1600">
              <a:solidFill>
                <a:schemeClr val="dk1"/>
              </a:solidFill>
              <a:latin typeface="Anton"/>
              <a:ea typeface="Anton"/>
              <a:cs typeface="Anton"/>
              <a:sym typeface="Anton"/>
            </a:endParaRPr>
          </a:p>
        </p:txBody>
      </p:sp>
      <p:sp>
        <p:nvSpPr>
          <p:cNvPr id="1364" name="Google Shape;1364;p91"/>
          <p:cNvSpPr txBox="1"/>
          <p:nvPr/>
        </p:nvSpPr>
        <p:spPr>
          <a:xfrm flipH="1">
            <a:off x="6832907" y="3809293"/>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accent3"/>
                </a:solidFill>
                <a:latin typeface="Anton"/>
                <a:ea typeface="Anton"/>
                <a:cs typeface="Anton"/>
                <a:sym typeface="Anton"/>
              </a:rPr>
              <a:t>1</a:t>
            </a:r>
            <a:endParaRPr sz="1600">
              <a:solidFill>
                <a:schemeClr val="accent3"/>
              </a:solidFill>
              <a:latin typeface="Anton"/>
              <a:ea typeface="Anton"/>
              <a:cs typeface="Anton"/>
              <a:sym typeface="Anton"/>
            </a:endParaRPr>
          </a:p>
        </p:txBody>
      </p:sp>
      <p:sp>
        <p:nvSpPr>
          <p:cNvPr id="1365" name="Google Shape;1365;p91"/>
          <p:cNvSpPr txBox="1"/>
          <p:nvPr/>
        </p:nvSpPr>
        <p:spPr>
          <a:xfrm flipH="1">
            <a:off x="7686894" y="3809293"/>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accent3"/>
                </a:solidFill>
                <a:latin typeface="Anton"/>
                <a:ea typeface="Anton"/>
                <a:cs typeface="Anton"/>
                <a:sym typeface="Anton"/>
              </a:rPr>
              <a:t>2</a:t>
            </a:r>
            <a:endParaRPr sz="1600">
              <a:solidFill>
                <a:schemeClr val="accent3"/>
              </a:solidFill>
              <a:latin typeface="Anton"/>
              <a:ea typeface="Anton"/>
              <a:cs typeface="Anton"/>
              <a:sym typeface="Anton"/>
            </a:endParaRPr>
          </a:p>
        </p:txBody>
      </p:sp>
      <p:sp>
        <p:nvSpPr>
          <p:cNvPr id="1366" name="Google Shape;1366;p91"/>
          <p:cNvSpPr txBox="1"/>
          <p:nvPr/>
        </p:nvSpPr>
        <p:spPr>
          <a:xfrm flipH="1">
            <a:off x="4269995" y="657600"/>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1</a:t>
            </a:r>
            <a:endParaRPr sz="1600">
              <a:solidFill>
                <a:schemeClr val="dk1"/>
              </a:solidFill>
              <a:latin typeface="Anton"/>
              <a:ea typeface="Anton"/>
              <a:cs typeface="Anton"/>
              <a:sym typeface="Anton"/>
            </a:endParaRPr>
          </a:p>
        </p:txBody>
      </p:sp>
      <p:sp>
        <p:nvSpPr>
          <p:cNvPr id="1367" name="Google Shape;1367;p91"/>
          <p:cNvSpPr txBox="1"/>
          <p:nvPr/>
        </p:nvSpPr>
        <p:spPr>
          <a:xfrm flipH="1">
            <a:off x="2555823" y="657600"/>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30</a:t>
            </a:r>
            <a:endParaRPr sz="1600">
              <a:solidFill>
                <a:schemeClr val="dk1"/>
              </a:solidFill>
              <a:latin typeface="Anton"/>
              <a:ea typeface="Anton"/>
              <a:cs typeface="Anton"/>
              <a:sym typeface="Anton"/>
            </a:endParaRPr>
          </a:p>
        </p:txBody>
      </p:sp>
      <p:sp>
        <p:nvSpPr>
          <p:cNvPr id="1368" name="Google Shape;1368;p91"/>
          <p:cNvSpPr txBox="1"/>
          <p:nvPr/>
        </p:nvSpPr>
        <p:spPr>
          <a:xfrm flipH="1">
            <a:off x="2555823" y="1447098"/>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6</a:t>
            </a:r>
            <a:endParaRPr sz="1600">
              <a:solidFill>
                <a:schemeClr val="dk1"/>
              </a:solidFill>
              <a:latin typeface="Anton"/>
              <a:ea typeface="Anton"/>
              <a:cs typeface="Anton"/>
              <a:sym typeface="Anton"/>
            </a:endParaRPr>
          </a:p>
        </p:txBody>
      </p:sp>
      <p:sp>
        <p:nvSpPr>
          <p:cNvPr id="1369" name="Google Shape;1369;p91"/>
          <p:cNvSpPr txBox="1"/>
          <p:nvPr/>
        </p:nvSpPr>
        <p:spPr>
          <a:xfrm flipH="1">
            <a:off x="2555823" y="2236597"/>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13</a:t>
            </a:r>
            <a:endParaRPr sz="1600">
              <a:solidFill>
                <a:schemeClr val="dk1"/>
              </a:solidFill>
              <a:latin typeface="Anton"/>
              <a:ea typeface="Anton"/>
              <a:cs typeface="Anton"/>
              <a:sym typeface="Anton"/>
            </a:endParaRPr>
          </a:p>
        </p:txBody>
      </p:sp>
      <p:sp>
        <p:nvSpPr>
          <p:cNvPr id="1370" name="Google Shape;1370;p91"/>
          <p:cNvSpPr txBox="1"/>
          <p:nvPr/>
        </p:nvSpPr>
        <p:spPr>
          <a:xfrm flipH="1">
            <a:off x="2555823" y="3022945"/>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20</a:t>
            </a:r>
            <a:endParaRPr sz="1600">
              <a:solidFill>
                <a:schemeClr val="dk1"/>
              </a:solidFill>
              <a:latin typeface="Anton"/>
              <a:ea typeface="Anton"/>
              <a:cs typeface="Anton"/>
              <a:sym typeface="Anton"/>
            </a:endParaRPr>
          </a:p>
        </p:txBody>
      </p:sp>
      <p:sp>
        <p:nvSpPr>
          <p:cNvPr id="1371" name="Google Shape;1371;p91"/>
          <p:cNvSpPr txBox="1"/>
          <p:nvPr/>
        </p:nvSpPr>
        <p:spPr>
          <a:xfrm flipH="1">
            <a:off x="2555823" y="3809293"/>
            <a:ext cx="6918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27</a:t>
            </a:r>
            <a:endParaRPr sz="1600">
              <a:solidFill>
                <a:schemeClr val="dk1"/>
              </a:solidFill>
              <a:latin typeface="Anton"/>
              <a:ea typeface="Anton"/>
              <a:cs typeface="Anton"/>
              <a:sym typeface="Anton"/>
            </a:endParaRPr>
          </a:p>
        </p:txBody>
      </p:sp>
      <p:sp>
        <p:nvSpPr>
          <p:cNvPr id="1372" name="Google Shape;1372;p91"/>
          <p:cNvSpPr txBox="1"/>
          <p:nvPr>
            <p:ph idx="4294967295" type="subTitle"/>
          </p:nvPr>
        </p:nvSpPr>
        <p:spPr>
          <a:xfrm flipH="1">
            <a:off x="4183288" y="1052350"/>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Research</a:t>
            </a:r>
            <a:endParaRPr>
              <a:latin typeface="Anton"/>
              <a:ea typeface="Anton"/>
              <a:cs typeface="Anton"/>
              <a:sym typeface="Anton"/>
            </a:endParaRPr>
          </a:p>
        </p:txBody>
      </p:sp>
      <p:sp>
        <p:nvSpPr>
          <p:cNvPr id="1373" name="Google Shape;1373;p91"/>
          <p:cNvSpPr txBox="1"/>
          <p:nvPr>
            <p:ph idx="4294967295" type="subTitle"/>
          </p:nvPr>
        </p:nvSpPr>
        <p:spPr>
          <a:xfrm flipH="1">
            <a:off x="5891999" y="2595997"/>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Test</a:t>
            </a:r>
            <a:endParaRPr>
              <a:latin typeface="Anton"/>
              <a:ea typeface="Anton"/>
              <a:cs typeface="Anton"/>
              <a:sym typeface="Anton"/>
            </a:endParaRPr>
          </a:p>
        </p:txBody>
      </p:sp>
      <p:sp>
        <p:nvSpPr>
          <p:cNvPr id="1374" name="Google Shape;1374;p91"/>
          <p:cNvSpPr txBox="1"/>
          <p:nvPr>
            <p:ph idx="4294967295" type="subTitle"/>
          </p:nvPr>
        </p:nvSpPr>
        <p:spPr>
          <a:xfrm flipH="1">
            <a:off x="5037656" y="2595997"/>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Test</a:t>
            </a:r>
            <a:endParaRPr>
              <a:latin typeface="Anton"/>
              <a:ea typeface="Anton"/>
              <a:cs typeface="Anton"/>
              <a:sym typeface="Anton"/>
            </a:endParaRPr>
          </a:p>
        </p:txBody>
      </p:sp>
      <p:sp>
        <p:nvSpPr>
          <p:cNvPr id="1375" name="Google Shape;1375;p91"/>
          <p:cNvSpPr txBox="1"/>
          <p:nvPr>
            <p:ph idx="4294967295" type="subTitle"/>
          </p:nvPr>
        </p:nvSpPr>
        <p:spPr>
          <a:xfrm flipH="1">
            <a:off x="4183275" y="2595997"/>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Test</a:t>
            </a:r>
            <a:endParaRPr>
              <a:latin typeface="Anton"/>
              <a:ea typeface="Anton"/>
              <a:cs typeface="Anton"/>
              <a:sym typeface="Anton"/>
            </a:endParaRPr>
          </a:p>
        </p:txBody>
      </p:sp>
      <p:sp>
        <p:nvSpPr>
          <p:cNvPr id="1376" name="Google Shape;1376;p91"/>
          <p:cNvSpPr txBox="1"/>
          <p:nvPr>
            <p:ph idx="4294967295" type="subTitle"/>
          </p:nvPr>
        </p:nvSpPr>
        <p:spPr>
          <a:xfrm flipH="1">
            <a:off x="6746188" y="1841850"/>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Meeting</a:t>
            </a:r>
            <a:endParaRPr>
              <a:latin typeface="Anton"/>
              <a:ea typeface="Anton"/>
              <a:cs typeface="Anton"/>
              <a:sym typeface="Anton"/>
            </a:endParaRPr>
          </a:p>
        </p:txBody>
      </p:sp>
      <p:sp>
        <p:nvSpPr>
          <p:cNvPr id="1377" name="Google Shape;1377;p91"/>
          <p:cNvSpPr txBox="1"/>
          <p:nvPr>
            <p:ph idx="4294967295" type="subTitle"/>
          </p:nvPr>
        </p:nvSpPr>
        <p:spPr>
          <a:xfrm flipH="1">
            <a:off x="7600188" y="1844100"/>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Lab Day</a:t>
            </a:r>
            <a:endParaRPr>
              <a:latin typeface="Anton"/>
              <a:ea typeface="Anton"/>
              <a:cs typeface="Anton"/>
              <a:sym typeface="Anton"/>
            </a:endParaRPr>
          </a:p>
        </p:txBody>
      </p:sp>
      <p:sp>
        <p:nvSpPr>
          <p:cNvPr id="1378" name="Google Shape;1378;p91"/>
          <p:cNvSpPr/>
          <p:nvPr/>
        </p:nvSpPr>
        <p:spPr>
          <a:xfrm>
            <a:off x="4223812" y="1998760"/>
            <a:ext cx="7842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91"/>
          <p:cNvSpPr/>
          <p:nvPr/>
        </p:nvSpPr>
        <p:spPr>
          <a:xfrm>
            <a:off x="5075900" y="1998760"/>
            <a:ext cx="7842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91"/>
          <p:cNvSpPr/>
          <p:nvPr/>
        </p:nvSpPr>
        <p:spPr>
          <a:xfrm>
            <a:off x="5928012" y="1998760"/>
            <a:ext cx="7842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1"/>
          <p:cNvSpPr txBox="1"/>
          <p:nvPr>
            <p:ph idx="4294967295" type="subTitle"/>
          </p:nvPr>
        </p:nvSpPr>
        <p:spPr>
          <a:xfrm flipH="1">
            <a:off x="4179075" y="1841850"/>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Lab Day</a:t>
            </a:r>
            <a:endParaRPr>
              <a:latin typeface="Anton"/>
              <a:ea typeface="Anton"/>
              <a:cs typeface="Anton"/>
              <a:sym typeface="Anton"/>
            </a:endParaRPr>
          </a:p>
        </p:txBody>
      </p:sp>
      <p:sp>
        <p:nvSpPr>
          <p:cNvPr id="1382" name="Google Shape;1382;p91"/>
          <p:cNvSpPr txBox="1"/>
          <p:nvPr>
            <p:ph idx="4294967295" type="subTitle"/>
          </p:nvPr>
        </p:nvSpPr>
        <p:spPr>
          <a:xfrm flipH="1">
            <a:off x="5037663" y="1841850"/>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Lab Day</a:t>
            </a:r>
            <a:endParaRPr>
              <a:latin typeface="Anton"/>
              <a:ea typeface="Anton"/>
              <a:cs typeface="Anton"/>
              <a:sym typeface="Anton"/>
            </a:endParaRPr>
          </a:p>
        </p:txBody>
      </p:sp>
      <p:sp>
        <p:nvSpPr>
          <p:cNvPr id="1383" name="Google Shape;1383;p91"/>
          <p:cNvSpPr txBox="1"/>
          <p:nvPr>
            <p:ph idx="4294967295" type="subTitle"/>
          </p:nvPr>
        </p:nvSpPr>
        <p:spPr>
          <a:xfrm flipH="1">
            <a:off x="5891725" y="1841850"/>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Lab Day</a:t>
            </a:r>
            <a:endParaRPr>
              <a:latin typeface="Anton"/>
              <a:ea typeface="Anton"/>
              <a:cs typeface="Anton"/>
              <a:sym typeface="Anton"/>
            </a:endParaRPr>
          </a:p>
        </p:txBody>
      </p:sp>
      <p:sp>
        <p:nvSpPr>
          <p:cNvPr id="1384" name="Google Shape;1384;p91"/>
          <p:cNvSpPr/>
          <p:nvPr/>
        </p:nvSpPr>
        <p:spPr>
          <a:xfrm>
            <a:off x="3363238" y="1998760"/>
            <a:ext cx="7842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91"/>
          <p:cNvSpPr/>
          <p:nvPr/>
        </p:nvSpPr>
        <p:spPr>
          <a:xfrm>
            <a:off x="5932488" y="1209260"/>
            <a:ext cx="7842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91"/>
          <p:cNvSpPr/>
          <p:nvPr/>
        </p:nvSpPr>
        <p:spPr>
          <a:xfrm>
            <a:off x="5075875" y="1209260"/>
            <a:ext cx="7842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91"/>
          <p:cNvSpPr/>
          <p:nvPr/>
        </p:nvSpPr>
        <p:spPr>
          <a:xfrm>
            <a:off x="6789113" y="1209260"/>
            <a:ext cx="7842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1"/>
          <p:cNvSpPr/>
          <p:nvPr/>
        </p:nvSpPr>
        <p:spPr>
          <a:xfrm>
            <a:off x="3363250" y="2752899"/>
            <a:ext cx="7842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91"/>
          <p:cNvSpPr txBox="1"/>
          <p:nvPr>
            <p:ph idx="4294967295" type="subTitle"/>
          </p:nvPr>
        </p:nvSpPr>
        <p:spPr>
          <a:xfrm flipH="1">
            <a:off x="5057888" y="1052350"/>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Lab Day</a:t>
            </a:r>
            <a:endParaRPr>
              <a:latin typeface="Anton"/>
              <a:ea typeface="Anton"/>
              <a:cs typeface="Anton"/>
              <a:sym typeface="Anton"/>
            </a:endParaRPr>
          </a:p>
        </p:txBody>
      </p:sp>
      <p:sp>
        <p:nvSpPr>
          <p:cNvPr id="1390" name="Google Shape;1390;p91"/>
          <p:cNvSpPr txBox="1"/>
          <p:nvPr>
            <p:ph idx="4294967295" type="subTitle"/>
          </p:nvPr>
        </p:nvSpPr>
        <p:spPr>
          <a:xfrm flipH="1">
            <a:off x="5870525" y="1052350"/>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Lab Day</a:t>
            </a:r>
            <a:endParaRPr>
              <a:latin typeface="Anton"/>
              <a:ea typeface="Anton"/>
              <a:cs typeface="Anton"/>
              <a:sym typeface="Anton"/>
            </a:endParaRPr>
          </a:p>
        </p:txBody>
      </p:sp>
      <p:sp>
        <p:nvSpPr>
          <p:cNvPr id="1391" name="Google Shape;1391;p91"/>
          <p:cNvSpPr txBox="1"/>
          <p:nvPr>
            <p:ph idx="4294967295" type="subTitle"/>
          </p:nvPr>
        </p:nvSpPr>
        <p:spPr>
          <a:xfrm flipH="1">
            <a:off x="6746188" y="1052350"/>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Lab Day</a:t>
            </a:r>
            <a:endParaRPr>
              <a:latin typeface="Anton"/>
              <a:ea typeface="Anton"/>
              <a:cs typeface="Anton"/>
              <a:sym typeface="Anton"/>
            </a:endParaRPr>
          </a:p>
        </p:txBody>
      </p:sp>
      <p:sp>
        <p:nvSpPr>
          <p:cNvPr id="1392" name="Google Shape;1392;p91"/>
          <p:cNvSpPr txBox="1"/>
          <p:nvPr>
            <p:ph idx="4294967295" type="subTitle"/>
          </p:nvPr>
        </p:nvSpPr>
        <p:spPr>
          <a:xfrm flipH="1">
            <a:off x="3363238" y="2629775"/>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Lab Day</a:t>
            </a:r>
            <a:endParaRPr>
              <a:latin typeface="Anton"/>
              <a:ea typeface="Anton"/>
              <a:cs typeface="Anton"/>
              <a:sym typeface="Anton"/>
            </a:endParaRPr>
          </a:p>
        </p:txBody>
      </p:sp>
      <p:sp>
        <p:nvSpPr>
          <p:cNvPr id="1393" name="Google Shape;1393;p91"/>
          <p:cNvSpPr txBox="1"/>
          <p:nvPr>
            <p:ph idx="4294967295" type="subTitle"/>
          </p:nvPr>
        </p:nvSpPr>
        <p:spPr>
          <a:xfrm flipH="1">
            <a:off x="3363238" y="1841850"/>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Lab Day</a:t>
            </a:r>
            <a:endParaRPr>
              <a:latin typeface="Anton"/>
              <a:ea typeface="Anton"/>
              <a:cs typeface="Anton"/>
              <a:sym typeface="Anton"/>
            </a:endParaRPr>
          </a:p>
        </p:txBody>
      </p:sp>
      <p:sp>
        <p:nvSpPr>
          <p:cNvPr id="1394" name="Google Shape;1394;p91"/>
          <p:cNvSpPr/>
          <p:nvPr/>
        </p:nvSpPr>
        <p:spPr>
          <a:xfrm>
            <a:off x="3371713" y="1226935"/>
            <a:ext cx="784200" cy="202500"/>
          </a:xfrm>
          <a:prstGeom prst="rect">
            <a:avLst/>
          </a:prstGeom>
          <a:solidFill>
            <a:schemeClr val="accent6">
              <a:alpha val="546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91"/>
          <p:cNvSpPr txBox="1"/>
          <p:nvPr>
            <p:ph idx="4294967295" type="subTitle"/>
          </p:nvPr>
        </p:nvSpPr>
        <p:spPr>
          <a:xfrm flipH="1">
            <a:off x="3369588" y="1052350"/>
            <a:ext cx="865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Lab Day</a:t>
            </a:r>
            <a:endParaRPr>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92"/>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progress!</a:t>
            </a:r>
            <a:endParaRPr/>
          </a:p>
        </p:txBody>
      </p:sp>
      <p:sp>
        <p:nvSpPr>
          <p:cNvPr id="1401" name="Google Shape;1401;p92"/>
          <p:cNvSpPr txBox="1"/>
          <p:nvPr>
            <p:ph idx="1" type="body"/>
          </p:nvPr>
        </p:nvSpPr>
        <p:spPr>
          <a:xfrm>
            <a:off x="713225" y="1247075"/>
            <a:ext cx="7717500" cy="33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So far we have….</a:t>
            </a:r>
            <a:endParaRPr sz="2100"/>
          </a:p>
          <a:p>
            <a:pPr indent="-361950" lvl="0" marL="457200" rtl="0" algn="l">
              <a:spcBef>
                <a:spcPts val="0"/>
              </a:spcBef>
              <a:spcAft>
                <a:spcPts val="0"/>
              </a:spcAft>
              <a:buSzPts val="2100"/>
              <a:buChar char="●"/>
            </a:pPr>
            <a:r>
              <a:rPr lang="en" sz="2100"/>
              <a:t>Made </a:t>
            </a:r>
            <a:r>
              <a:rPr lang="en" sz="2100"/>
              <a:t>plasmids</a:t>
            </a:r>
            <a:r>
              <a:rPr lang="en" sz="2100"/>
              <a:t> with each of the four sugar pathways </a:t>
            </a:r>
            <a:endParaRPr sz="2100"/>
          </a:p>
          <a:p>
            <a:pPr indent="-361950" lvl="0" marL="457200" rtl="0" algn="l">
              <a:spcBef>
                <a:spcPts val="0"/>
              </a:spcBef>
              <a:spcAft>
                <a:spcPts val="0"/>
              </a:spcAft>
              <a:buSzPts val="2100"/>
              <a:buChar char="●"/>
            </a:pPr>
            <a:r>
              <a:rPr lang="en" sz="2100"/>
              <a:t>Made each plasmid with a backbone including antibiotic resistance</a:t>
            </a:r>
            <a:endParaRPr sz="2100"/>
          </a:p>
          <a:p>
            <a:pPr indent="-361950" lvl="0" marL="457200" rtl="0" algn="l">
              <a:spcBef>
                <a:spcPts val="0"/>
              </a:spcBef>
              <a:spcAft>
                <a:spcPts val="0"/>
              </a:spcAft>
              <a:buSzPts val="2100"/>
              <a:buChar char="●"/>
            </a:pPr>
            <a:r>
              <a:rPr lang="en" sz="2100"/>
              <a:t>Prepared plates with our sugars and put our bacteria on their plates with corresponding inducers</a:t>
            </a:r>
            <a:endParaRPr sz="2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93"/>
          <p:cNvSpPr txBox="1"/>
          <p:nvPr>
            <p:ph type="ctrTitle"/>
          </p:nvPr>
        </p:nvSpPr>
        <p:spPr>
          <a:xfrm>
            <a:off x="934525" y="1068325"/>
            <a:ext cx="1896000" cy="179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METHODOLOGY and EQUIPMENT</a:t>
            </a:r>
            <a:endParaRPr/>
          </a:p>
        </p:txBody>
      </p:sp>
      <p:sp>
        <p:nvSpPr>
          <p:cNvPr id="1407" name="Google Shape;1407;p93"/>
          <p:cNvSpPr txBox="1"/>
          <p:nvPr/>
        </p:nvSpPr>
        <p:spPr>
          <a:xfrm>
            <a:off x="1703200" y="4051525"/>
            <a:ext cx="1896000" cy="45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dk1"/>
                </a:solidFill>
                <a:latin typeface="Advent Pro"/>
                <a:ea typeface="Advent Pro"/>
                <a:cs typeface="Advent Pro"/>
                <a:sym typeface="Advent Pro"/>
              </a:rPr>
              <a:t>Venus has a beautiful name and it’s hot</a:t>
            </a:r>
            <a:endParaRPr>
              <a:solidFill>
                <a:schemeClr val="dk1"/>
              </a:solidFill>
              <a:latin typeface="Advent Pro"/>
              <a:ea typeface="Advent Pro"/>
              <a:cs typeface="Advent Pro"/>
              <a:sym typeface="Advent Pro"/>
            </a:endParaRPr>
          </a:p>
        </p:txBody>
      </p:sp>
      <p:sp>
        <p:nvSpPr>
          <p:cNvPr id="1408" name="Google Shape;1408;p93"/>
          <p:cNvSpPr txBox="1"/>
          <p:nvPr/>
        </p:nvSpPr>
        <p:spPr>
          <a:xfrm>
            <a:off x="4092298" y="2167475"/>
            <a:ext cx="18960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Advent Pro"/>
                <a:ea typeface="Advent Pro"/>
                <a:cs typeface="Advent Pro"/>
                <a:sym typeface="Advent Pro"/>
              </a:rPr>
              <a:t>Jupiter</a:t>
            </a:r>
            <a:r>
              <a:rPr lang="en">
                <a:solidFill>
                  <a:schemeClr val="dk1"/>
                </a:solidFill>
                <a:latin typeface="Advent Pro"/>
                <a:ea typeface="Advent Pro"/>
                <a:cs typeface="Advent Pro"/>
                <a:sym typeface="Advent Pro"/>
              </a:rPr>
              <a:t> is a bright object in the night sky</a:t>
            </a:r>
            <a:endParaRPr>
              <a:solidFill>
                <a:schemeClr val="dk1"/>
              </a:solidFill>
              <a:latin typeface="Advent Pro"/>
              <a:ea typeface="Advent Pro"/>
              <a:cs typeface="Advent Pro"/>
              <a:sym typeface="Advent Pro"/>
            </a:endParaRPr>
          </a:p>
        </p:txBody>
      </p:sp>
      <p:sp>
        <p:nvSpPr>
          <p:cNvPr id="1409" name="Google Shape;1409;p93"/>
          <p:cNvSpPr txBox="1"/>
          <p:nvPr/>
        </p:nvSpPr>
        <p:spPr>
          <a:xfrm>
            <a:off x="6534775" y="4049450"/>
            <a:ext cx="18960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latin typeface="Advent Pro"/>
                <a:ea typeface="Advent Pro"/>
                <a:cs typeface="Advent Pro"/>
                <a:sym typeface="Advent Pro"/>
              </a:rPr>
              <a:t>Saturn is composed of hydrogen and helium</a:t>
            </a:r>
            <a:endParaRPr>
              <a:solidFill>
                <a:schemeClr val="dk1"/>
              </a:solidFill>
              <a:latin typeface="Advent Pro"/>
              <a:ea typeface="Advent Pro"/>
              <a:cs typeface="Advent Pro"/>
              <a:sym typeface="Advent Pro"/>
            </a:endParaRPr>
          </a:p>
        </p:txBody>
      </p:sp>
      <p:sp>
        <p:nvSpPr>
          <p:cNvPr id="1410" name="Google Shape;1410;p93"/>
          <p:cNvSpPr txBox="1"/>
          <p:nvPr/>
        </p:nvSpPr>
        <p:spPr>
          <a:xfrm>
            <a:off x="0" y="3752100"/>
            <a:ext cx="3987600" cy="45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dk1"/>
                </a:solidFill>
                <a:latin typeface="Anton"/>
                <a:ea typeface="Anton"/>
                <a:cs typeface="Anton"/>
                <a:sym typeface="Anton"/>
              </a:rPr>
              <a:t>Pipettes</a:t>
            </a:r>
            <a:r>
              <a:rPr lang="en" sz="1600">
                <a:solidFill>
                  <a:schemeClr val="dk1"/>
                </a:solidFill>
                <a:latin typeface="Anton"/>
                <a:ea typeface="Anton"/>
                <a:cs typeface="Anton"/>
                <a:sym typeface="Anton"/>
              </a:rPr>
              <a:t>, Centrifuges, Autoclaves, Plates </a:t>
            </a:r>
            <a:endParaRPr sz="1600">
              <a:solidFill>
                <a:schemeClr val="dk1"/>
              </a:solidFill>
              <a:latin typeface="Anton"/>
              <a:ea typeface="Anton"/>
              <a:cs typeface="Anton"/>
              <a:sym typeface="Anton"/>
            </a:endParaRPr>
          </a:p>
        </p:txBody>
      </p:sp>
      <p:sp>
        <p:nvSpPr>
          <p:cNvPr id="1411" name="Google Shape;1411;p93"/>
          <p:cNvSpPr txBox="1"/>
          <p:nvPr/>
        </p:nvSpPr>
        <p:spPr>
          <a:xfrm>
            <a:off x="3987598" y="1868055"/>
            <a:ext cx="21054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Anton"/>
                <a:ea typeface="Anton"/>
                <a:cs typeface="Anton"/>
                <a:sym typeface="Anton"/>
              </a:rPr>
              <a:t>PCR</a:t>
            </a:r>
            <a:endParaRPr sz="1600">
              <a:solidFill>
                <a:schemeClr val="dk1"/>
              </a:solidFill>
              <a:latin typeface="Anton"/>
              <a:ea typeface="Anton"/>
              <a:cs typeface="Anton"/>
              <a:sym typeface="Anton"/>
            </a:endParaRPr>
          </a:p>
        </p:txBody>
      </p:sp>
      <p:sp>
        <p:nvSpPr>
          <p:cNvPr id="1412" name="Google Shape;1412;p93"/>
          <p:cNvSpPr txBox="1"/>
          <p:nvPr/>
        </p:nvSpPr>
        <p:spPr>
          <a:xfrm>
            <a:off x="6534774" y="3750025"/>
            <a:ext cx="18960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Anton"/>
                <a:ea typeface="Anton"/>
                <a:cs typeface="Anton"/>
                <a:sym typeface="Anton"/>
              </a:rPr>
              <a:t>Gel Electrophoresis</a:t>
            </a:r>
            <a:endParaRPr sz="1600">
              <a:solidFill>
                <a:schemeClr val="dk1"/>
              </a:solidFill>
              <a:latin typeface="Anton"/>
              <a:ea typeface="Anton"/>
              <a:cs typeface="Anton"/>
              <a:sym typeface="Anton"/>
            </a:endParaRPr>
          </a:p>
        </p:txBody>
      </p:sp>
      <p:grpSp>
        <p:nvGrpSpPr>
          <p:cNvPr id="1413" name="Google Shape;1413;p93"/>
          <p:cNvGrpSpPr/>
          <p:nvPr/>
        </p:nvGrpSpPr>
        <p:grpSpPr>
          <a:xfrm>
            <a:off x="4810250" y="1479805"/>
            <a:ext cx="460095" cy="310924"/>
            <a:chOff x="1190625" y="1085500"/>
            <a:chExt cx="5228350" cy="3537250"/>
          </a:xfrm>
        </p:grpSpPr>
        <p:sp>
          <p:nvSpPr>
            <p:cNvPr id="1414" name="Google Shape;1414;p93"/>
            <p:cNvSpPr/>
            <p:nvPr/>
          </p:nvSpPr>
          <p:spPr>
            <a:xfrm>
              <a:off x="1190625" y="1085500"/>
              <a:ext cx="5228350" cy="3537250"/>
            </a:xfrm>
            <a:custGeom>
              <a:rect b="b" l="l" r="r" t="t"/>
              <a:pathLst>
                <a:path extrusionOk="0" h="141490" w="209134">
                  <a:moveTo>
                    <a:pt x="132274" y="6128"/>
                  </a:moveTo>
                  <a:cubicBezTo>
                    <a:pt x="133965" y="6152"/>
                    <a:pt x="135337" y="7525"/>
                    <a:pt x="135337" y="9191"/>
                  </a:cubicBezTo>
                  <a:lnTo>
                    <a:pt x="135337" y="70757"/>
                  </a:lnTo>
                  <a:lnTo>
                    <a:pt x="135337" y="132274"/>
                  </a:lnTo>
                  <a:cubicBezTo>
                    <a:pt x="135337" y="132274"/>
                    <a:pt x="135337" y="132274"/>
                    <a:pt x="135337" y="132299"/>
                  </a:cubicBezTo>
                  <a:cubicBezTo>
                    <a:pt x="135337" y="133990"/>
                    <a:pt x="133965" y="135363"/>
                    <a:pt x="132274" y="135363"/>
                  </a:cubicBezTo>
                  <a:lnTo>
                    <a:pt x="76860" y="135363"/>
                  </a:lnTo>
                  <a:cubicBezTo>
                    <a:pt x="75168" y="135363"/>
                    <a:pt x="73796" y="133990"/>
                    <a:pt x="73796" y="132299"/>
                  </a:cubicBezTo>
                  <a:lnTo>
                    <a:pt x="73796" y="73821"/>
                  </a:lnTo>
                  <a:lnTo>
                    <a:pt x="126147" y="73821"/>
                  </a:lnTo>
                  <a:cubicBezTo>
                    <a:pt x="127838" y="73821"/>
                    <a:pt x="129210" y="72424"/>
                    <a:pt x="129210" y="70757"/>
                  </a:cubicBezTo>
                  <a:cubicBezTo>
                    <a:pt x="129210" y="69066"/>
                    <a:pt x="127838" y="67694"/>
                    <a:pt x="126147" y="67694"/>
                  </a:cubicBezTo>
                  <a:lnTo>
                    <a:pt x="73796" y="67694"/>
                  </a:lnTo>
                  <a:lnTo>
                    <a:pt x="73796" y="9191"/>
                  </a:lnTo>
                  <a:cubicBezTo>
                    <a:pt x="73796" y="7525"/>
                    <a:pt x="75168" y="6152"/>
                    <a:pt x="76860" y="6128"/>
                  </a:cubicBezTo>
                  <a:close/>
                  <a:moveTo>
                    <a:pt x="9191" y="1"/>
                  </a:moveTo>
                  <a:cubicBezTo>
                    <a:pt x="4117" y="1"/>
                    <a:pt x="0" y="4143"/>
                    <a:pt x="0" y="9191"/>
                  </a:cubicBezTo>
                  <a:lnTo>
                    <a:pt x="0" y="60121"/>
                  </a:lnTo>
                  <a:cubicBezTo>
                    <a:pt x="0" y="61812"/>
                    <a:pt x="1372" y="63184"/>
                    <a:pt x="3064" y="63184"/>
                  </a:cubicBezTo>
                  <a:cubicBezTo>
                    <a:pt x="4755" y="63184"/>
                    <a:pt x="6127" y="61812"/>
                    <a:pt x="6127" y="60121"/>
                  </a:cubicBezTo>
                  <a:lnTo>
                    <a:pt x="6127" y="9191"/>
                  </a:lnTo>
                  <a:cubicBezTo>
                    <a:pt x="6127" y="7500"/>
                    <a:pt x="7500" y="6128"/>
                    <a:pt x="9191" y="6128"/>
                  </a:cubicBezTo>
                  <a:lnTo>
                    <a:pt x="64605" y="6128"/>
                  </a:lnTo>
                  <a:cubicBezTo>
                    <a:pt x="66296" y="6128"/>
                    <a:pt x="67669" y="7500"/>
                    <a:pt x="67669" y="9191"/>
                  </a:cubicBezTo>
                  <a:cubicBezTo>
                    <a:pt x="67669" y="9216"/>
                    <a:pt x="67669" y="9216"/>
                    <a:pt x="67669" y="9216"/>
                  </a:cubicBezTo>
                  <a:lnTo>
                    <a:pt x="67669" y="67694"/>
                  </a:lnTo>
                  <a:lnTo>
                    <a:pt x="9191" y="67694"/>
                  </a:lnTo>
                  <a:cubicBezTo>
                    <a:pt x="4117" y="67694"/>
                    <a:pt x="0" y="71811"/>
                    <a:pt x="0" y="76885"/>
                  </a:cubicBezTo>
                  <a:lnTo>
                    <a:pt x="0" y="132299"/>
                  </a:lnTo>
                  <a:cubicBezTo>
                    <a:pt x="0" y="137348"/>
                    <a:pt x="4117" y="141490"/>
                    <a:pt x="9191" y="141490"/>
                  </a:cubicBezTo>
                  <a:lnTo>
                    <a:pt x="60120" y="141490"/>
                  </a:lnTo>
                  <a:cubicBezTo>
                    <a:pt x="61811" y="141490"/>
                    <a:pt x="63184" y="140117"/>
                    <a:pt x="63184" y="138426"/>
                  </a:cubicBezTo>
                  <a:cubicBezTo>
                    <a:pt x="63184" y="136735"/>
                    <a:pt x="61811" y="135363"/>
                    <a:pt x="60120" y="135363"/>
                  </a:cubicBezTo>
                  <a:lnTo>
                    <a:pt x="9191" y="135363"/>
                  </a:lnTo>
                  <a:cubicBezTo>
                    <a:pt x="7500" y="135363"/>
                    <a:pt x="6127" y="133990"/>
                    <a:pt x="6127" y="132299"/>
                  </a:cubicBezTo>
                  <a:lnTo>
                    <a:pt x="6127" y="76885"/>
                  </a:lnTo>
                  <a:cubicBezTo>
                    <a:pt x="6127" y="75194"/>
                    <a:pt x="7500" y="73821"/>
                    <a:pt x="9191" y="73821"/>
                  </a:cubicBezTo>
                  <a:lnTo>
                    <a:pt x="67669" y="73821"/>
                  </a:lnTo>
                  <a:lnTo>
                    <a:pt x="67669" y="132299"/>
                  </a:lnTo>
                  <a:cubicBezTo>
                    <a:pt x="67669" y="137348"/>
                    <a:pt x="71786" y="141490"/>
                    <a:pt x="76860" y="141490"/>
                  </a:cubicBezTo>
                  <a:lnTo>
                    <a:pt x="132274" y="141490"/>
                  </a:lnTo>
                  <a:cubicBezTo>
                    <a:pt x="134627" y="141490"/>
                    <a:pt x="136783" y="140583"/>
                    <a:pt x="138401" y="139137"/>
                  </a:cubicBezTo>
                  <a:cubicBezTo>
                    <a:pt x="140092" y="140632"/>
                    <a:pt x="142249" y="141490"/>
                    <a:pt x="144528" y="141490"/>
                  </a:cubicBezTo>
                  <a:lnTo>
                    <a:pt x="199943" y="141490"/>
                  </a:lnTo>
                  <a:cubicBezTo>
                    <a:pt x="202418" y="141465"/>
                    <a:pt x="204722" y="140509"/>
                    <a:pt x="206462" y="138794"/>
                  </a:cubicBezTo>
                  <a:cubicBezTo>
                    <a:pt x="208178" y="137054"/>
                    <a:pt x="209133" y="134750"/>
                    <a:pt x="209133" y="132299"/>
                  </a:cubicBezTo>
                  <a:lnTo>
                    <a:pt x="209133" y="76885"/>
                  </a:lnTo>
                  <a:cubicBezTo>
                    <a:pt x="209133" y="74581"/>
                    <a:pt x="208300" y="72449"/>
                    <a:pt x="206781" y="70757"/>
                  </a:cubicBezTo>
                  <a:cubicBezTo>
                    <a:pt x="208251" y="69115"/>
                    <a:pt x="209133" y="66983"/>
                    <a:pt x="209133" y="64630"/>
                  </a:cubicBezTo>
                  <a:lnTo>
                    <a:pt x="209133" y="9191"/>
                  </a:lnTo>
                  <a:cubicBezTo>
                    <a:pt x="209133" y="4143"/>
                    <a:pt x="205016" y="1"/>
                    <a:pt x="199943" y="1"/>
                  </a:cubicBezTo>
                  <a:lnTo>
                    <a:pt x="149847" y="1"/>
                  </a:lnTo>
                  <a:cubicBezTo>
                    <a:pt x="148156" y="1"/>
                    <a:pt x="146783" y="1373"/>
                    <a:pt x="146783" y="3064"/>
                  </a:cubicBezTo>
                  <a:cubicBezTo>
                    <a:pt x="146783" y="4755"/>
                    <a:pt x="148156" y="6128"/>
                    <a:pt x="149847" y="6128"/>
                  </a:cubicBezTo>
                  <a:lnTo>
                    <a:pt x="199943" y="6128"/>
                  </a:lnTo>
                  <a:cubicBezTo>
                    <a:pt x="201634" y="6128"/>
                    <a:pt x="203006" y="7500"/>
                    <a:pt x="203006" y="9191"/>
                  </a:cubicBezTo>
                  <a:lnTo>
                    <a:pt x="203006" y="64630"/>
                  </a:lnTo>
                  <a:cubicBezTo>
                    <a:pt x="203006" y="66297"/>
                    <a:pt x="201634" y="67694"/>
                    <a:pt x="199943" y="67694"/>
                  </a:cubicBezTo>
                  <a:lnTo>
                    <a:pt x="150655" y="67694"/>
                  </a:lnTo>
                  <a:cubicBezTo>
                    <a:pt x="148964" y="67694"/>
                    <a:pt x="147592" y="69066"/>
                    <a:pt x="147592" y="70757"/>
                  </a:cubicBezTo>
                  <a:cubicBezTo>
                    <a:pt x="147592" y="72424"/>
                    <a:pt x="148964" y="73821"/>
                    <a:pt x="150655" y="73821"/>
                  </a:cubicBezTo>
                  <a:lnTo>
                    <a:pt x="199943" y="73821"/>
                  </a:lnTo>
                  <a:cubicBezTo>
                    <a:pt x="201634" y="73821"/>
                    <a:pt x="203006" y="75194"/>
                    <a:pt x="203006" y="76885"/>
                  </a:cubicBezTo>
                  <a:lnTo>
                    <a:pt x="203006" y="132299"/>
                  </a:lnTo>
                  <a:cubicBezTo>
                    <a:pt x="203006" y="133966"/>
                    <a:pt x="201634" y="135338"/>
                    <a:pt x="199943" y="135363"/>
                  </a:cubicBezTo>
                  <a:lnTo>
                    <a:pt x="144528" y="135363"/>
                  </a:lnTo>
                  <a:cubicBezTo>
                    <a:pt x="142862" y="135338"/>
                    <a:pt x="141489" y="133990"/>
                    <a:pt x="141465" y="132299"/>
                  </a:cubicBezTo>
                  <a:lnTo>
                    <a:pt x="141465" y="70757"/>
                  </a:lnTo>
                  <a:cubicBezTo>
                    <a:pt x="141465" y="70733"/>
                    <a:pt x="141465" y="70733"/>
                    <a:pt x="141465" y="70733"/>
                  </a:cubicBezTo>
                  <a:lnTo>
                    <a:pt x="141465" y="9191"/>
                  </a:lnTo>
                  <a:cubicBezTo>
                    <a:pt x="141465" y="6741"/>
                    <a:pt x="140509" y="4437"/>
                    <a:pt x="138769" y="2697"/>
                  </a:cubicBezTo>
                  <a:cubicBezTo>
                    <a:pt x="137029" y="981"/>
                    <a:pt x="134725" y="1"/>
                    <a:pt x="132274" y="1"/>
                  </a:cubicBezTo>
                  <a:lnTo>
                    <a:pt x="76860" y="1"/>
                  </a:lnTo>
                  <a:cubicBezTo>
                    <a:pt x="74580" y="1"/>
                    <a:pt x="72423" y="858"/>
                    <a:pt x="70732" y="2353"/>
                  </a:cubicBezTo>
                  <a:cubicBezTo>
                    <a:pt x="69115" y="907"/>
                    <a:pt x="66958" y="1"/>
                    <a:pt x="646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3"/>
            <p:cNvSpPr/>
            <p:nvPr/>
          </p:nvSpPr>
          <p:spPr>
            <a:xfrm>
              <a:off x="1703450" y="1695150"/>
              <a:ext cx="517775" cy="612750"/>
            </a:xfrm>
            <a:custGeom>
              <a:rect b="b" l="l" r="r" t="t"/>
              <a:pathLst>
                <a:path extrusionOk="0" h="24510" w="20711">
                  <a:moveTo>
                    <a:pt x="10368" y="11790"/>
                  </a:moveTo>
                  <a:lnTo>
                    <a:pt x="11692" y="15319"/>
                  </a:lnTo>
                  <a:lnTo>
                    <a:pt x="9045" y="15319"/>
                  </a:lnTo>
                  <a:lnTo>
                    <a:pt x="10368" y="11790"/>
                  </a:lnTo>
                  <a:close/>
                  <a:moveTo>
                    <a:pt x="10368" y="1"/>
                  </a:moveTo>
                  <a:cubicBezTo>
                    <a:pt x="9094" y="1"/>
                    <a:pt x="7942" y="785"/>
                    <a:pt x="7501" y="1986"/>
                  </a:cubicBezTo>
                  <a:lnTo>
                    <a:pt x="614" y="20368"/>
                  </a:lnTo>
                  <a:cubicBezTo>
                    <a:pt x="1" y="21961"/>
                    <a:pt x="810" y="23725"/>
                    <a:pt x="2403" y="24314"/>
                  </a:cubicBezTo>
                  <a:cubicBezTo>
                    <a:pt x="2751" y="24444"/>
                    <a:pt x="3108" y="24506"/>
                    <a:pt x="3460" y="24506"/>
                  </a:cubicBezTo>
                  <a:cubicBezTo>
                    <a:pt x="4697" y="24506"/>
                    <a:pt x="5872" y="23745"/>
                    <a:pt x="6349" y="22524"/>
                  </a:cubicBezTo>
                  <a:lnTo>
                    <a:pt x="6741" y="21446"/>
                  </a:lnTo>
                  <a:lnTo>
                    <a:pt x="13971" y="21446"/>
                  </a:lnTo>
                  <a:lnTo>
                    <a:pt x="14387" y="22524"/>
                  </a:lnTo>
                  <a:cubicBezTo>
                    <a:pt x="14853" y="23750"/>
                    <a:pt x="16005" y="24510"/>
                    <a:pt x="17255" y="24510"/>
                  </a:cubicBezTo>
                  <a:cubicBezTo>
                    <a:pt x="17623" y="24510"/>
                    <a:pt x="17966" y="24436"/>
                    <a:pt x="18333" y="24314"/>
                  </a:cubicBezTo>
                  <a:cubicBezTo>
                    <a:pt x="19902" y="23725"/>
                    <a:pt x="20711" y="21961"/>
                    <a:pt x="20123" y="20368"/>
                  </a:cubicBezTo>
                  <a:lnTo>
                    <a:pt x="13236" y="1986"/>
                  </a:lnTo>
                  <a:cubicBezTo>
                    <a:pt x="12770" y="785"/>
                    <a:pt x="11643" y="1"/>
                    <a:pt x="10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3"/>
            <p:cNvSpPr/>
            <p:nvPr/>
          </p:nvSpPr>
          <p:spPr>
            <a:xfrm>
              <a:off x="2298400" y="1695150"/>
              <a:ext cx="214475" cy="612750"/>
            </a:xfrm>
            <a:custGeom>
              <a:rect b="b" l="l" r="r" t="t"/>
              <a:pathLst>
                <a:path extrusionOk="0" h="24510" w="8579">
                  <a:moveTo>
                    <a:pt x="3064" y="1"/>
                  </a:moveTo>
                  <a:cubicBezTo>
                    <a:pt x="1373" y="1"/>
                    <a:pt x="1" y="1373"/>
                    <a:pt x="1" y="3064"/>
                  </a:cubicBezTo>
                  <a:lnTo>
                    <a:pt x="1" y="21446"/>
                  </a:lnTo>
                  <a:cubicBezTo>
                    <a:pt x="1" y="23137"/>
                    <a:pt x="1373" y="24510"/>
                    <a:pt x="3064" y="24510"/>
                  </a:cubicBezTo>
                  <a:lnTo>
                    <a:pt x="5515" y="24510"/>
                  </a:lnTo>
                  <a:cubicBezTo>
                    <a:pt x="7206" y="24510"/>
                    <a:pt x="8579" y="23137"/>
                    <a:pt x="8579" y="21446"/>
                  </a:cubicBezTo>
                  <a:cubicBezTo>
                    <a:pt x="8579" y="19951"/>
                    <a:pt x="7525" y="18726"/>
                    <a:pt x="6128" y="18431"/>
                  </a:cubicBezTo>
                  <a:lnTo>
                    <a:pt x="6128" y="3064"/>
                  </a:lnTo>
                  <a:cubicBezTo>
                    <a:pt x="6128" y="1373"/>
                    <a:pt x="4756" y="1"/>
                    <a:pt x="3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3"/>
            <p:cNvSpPr/>
            <p:nvPr/>
          </p:nvSpPr>
          <p:spPr>
            <a:xfrm>
              <a:off x="3497500" y="1695150"/>
              <a:ext cx="382975" cy="612750"/>
            </a:xfrm>
            <a:custGeom>
              <a:rect b="b" l="l" r="r" t="t"/>
              <a:pathLst>
                <a:path extrusionOk="0" h="24510" w="15319">
                  <a:moveTo>
                    <a:pt x="7647" y="1"/>
                  </a:moveTo>
                  <a:cubicBezTo>
                    <a:pt x="3432" y="1"/>
                    <a:pt x="1" y="3432"/>
                    <a:pt x="1" y="7648"/>
                  </a:cubicBezTo>
                  <a:cubicBezTo>
                    <a:pt x="1" y="11888"/>
                    <a:pt x="3432" y="15319"/>
                    <a:pt x="7647" y="15319"/>
                  </a:cubicBezTo>
                  <a:cubicBezTo>
                    <a:pt x="8505" y="15319"/>
                    <a:pt x="9191" y="16005"/>
                    <a:pt x="9191" y="16838"/>
                  </a:cubicBezTo>
                  <a:cubicBezTo>
                    <a:pt x="9191" y="17696"/>
                    <a:pt x="8505" y="18382"/>
                    <a:pt x="7647" y="18382"/>
                  </a:cubicBezTo>
                  <a:lnTo>
                    <a:pt x="3064" y="18382"/>
                  </a:lnTo>
                  <a:cubicBezTo>
                    <a:pt x="1373" y="18382"/>
                    <a:pt x="1" y="19755"/>
                    <a:pt x="1" y="21446"/>
                  </a:cubicBezTo>
                  <a:cubicBezTo>
                    <a:pt x="1" y="23137"/>
                    <a:pt x="1373" y="24510"/>
                    <a:pt x="3064" y="24510"/>
                  </a:cubicBezTo>
                  <a:lnTo>
                    <a:pt x="7647" y="24510"/>
                  </a:lnTo>
                  <a:cubicBezTo>
                    <a:pt x="11887" y="24510"/>
                    <a:pt x="15319" y="21078"/>
                    <a:pt x="15319" y="16838"/>
                  </a:cubicBezTo>
                  <a:cubicBezTo>
                    <a:pt x="15319" y="12623"/>
                    <a:pt x="11887" y="9192"/>
                    <a:pt x="7647" y="9192"/>
                  </a:cubicBezTo>
                  <a:cubicBezTo>
                    <a:pt x="6814" y="9192"/>
                    <a:pt x="6128" y="8505"/>
                    <a:pt x="6128" y="7648"/>
                  </a:cubicBezTo>
                  <a:cubicBezTo>
                    <a:pt x="6128" y="6814"/>
                    <a:pt x="6814" y="6128"/>
                    <a:pt x="7647" y="6128"/>
                  </a:cubicBezTo>
                  <a:lnTo>
                    <a:pt x="9804" y="6128"/>
                  </a:lnTo>
                  <a:cubicBezTo>
                    <a:pt x="11495" y="6128"/>
                    <a:pt x="12868" y="4756"/>
                    <a:pt x="12868" y="3064"/>
                  </a:cubicBezTo>
                  <a:cubicBezTo>
                    <a:pt x="12868" y="1373"/>
                    <a:pt x="11495" y="1"/>
                    <a:pt x="98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3"/>
            <p:cNvSpPr/>
            <p:nvPr/>
          </p:nvSpPr>
          <p:spPr>
            <a:xfrm>
              <a:off x="3958875" y="1924925"/>
              <a:ext cx="153200" cy="382975"/>
            </a:xfrm>
            <a:custGeom>
              <a:rect b="b" l="l" r="r" t="t"/>
              <a:pathLst>
                <a:path extrusionOk="0" h="15319" w="6128">
                  <a:moveTo>
                    <a:pt x="3064" y="1"/>
                  </a:moveTo>
                  <a:cubicBezTo>
                    <a:pt x="1373" y="1"/>
                    <a:pt x="1" y="1373"/>
                    <a:pt x="1" y="3064"/>
                  </a:cubicBezTo>
                  <a:lnTo>
                    <a:pt x="1" y="12255"/>
                  </a:lnTo>
                  <a:cubicBezTo>
                    <a:pt x="1" y="13946"/>
                    <a:pt x="1373" y="15319"/>
                    <a:pt x="3064" y="15319"/>
                  </a:cubicBezTo>
                  <a:cubicBezTo>
                    <a:pt x="4755" y="15319"/>
                    <a:pt x="6128" y="13946"/>
                    <a:pt x="6128" y="12255"/>
                  </a:cubicBezTo>
                  <a:lnTo>
                    <a:pt x="6128" y="3064"/>
                  </a:lnTo>
                  <a:cubicBezTo>
                    <a:pt x="6128" y="1373"/>
                    <a:pt x="4755" y="1"/>
                    <a:pt x="3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3"/>
            <p:cNvSpPr/>
            <p:nvPr/>
          </p:nvSpPr>
          <p:spPr>
            <a:xfrm>
              <a:off x="3958875" y="1695150"/>
              <a:ext cx="153200" cy="153225"/>
            </a:xfrm>
            <a:custGeom>
              <a:rect b="b" l="l" r="r" t="t"/>
              <a:pathLst>
                <a:path extrusionOk="0" h="6129" w="6128">
                  <a:moveTo>
                    <a:pt x="3064" y="1"/>
                  </a:moveTo>
                  <a:cubicBezTo>
                    <a:pt x="1373" y="1"/>
                    <a:pt x="1" y="1373"/>
                    <a:pt x="1" y="3064"/>
                  </a:cubicBezTo>
                  <a:cubicBezTo>
                    <a:pt x="1" y="4756"/>
                    <a:pt x="1373" y="6128"/>
                    <a:pt x="3064" y="6128"/>
                  </a:cubicBezTo>
                  <a:cubicBezTo>
                    <a:pt x="4755" y="6128"/>
                    <a:pt x="6128" y="4756"/>
                    <a:pt x="6128" y="3064"/>
                  </a:cubicBezTo>
                  <a:cubicBezTo>
                    <a:pt x="6128" y="1373"/>
                    <a:pt x="4755" y="1"/>
                    <a:pt x="3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3"/>
            <p:cNvSpPr/>
            <p:nvPr/>
          </p:nvSpPr>
          <p:spPr>
            <a:xfrm>
              <a:off x="5269475" y="1695150"/>
              <a:ext cx="454675" cy="612750"/>
            </a:xfrm>
            <a:custGeom>
              <a:rect b="b" l="l" r="r" t="t"/>
              <a:pathLst>
                <a:path extrusionOk="0" h="24510" w="18187">
                  <a:moveTo>
                    <a:pt x="9045" y="6128"/>
                  </a:moveTo>
                  <a:cubicBezTo>
                    <a:pt x="10687" y="6128"/>
                    <a:pt x="12059" y="7501"/>
                    <a:pt x="12059" y="9192"/>
                  </a:cubicBezTo>
                  <a:cubicBezTo>
                    <a:pt x="12059" y="10883"/>
                    <a:pt x="10687" y="12255"/>
                    <a:pt x="9045" y="12255"/>
                  </a:cubicBezTo>
                  <a:lnTo>
                    <a:pt x="6128" y="12255"/>
                  </a:lnTo>
                  <a:lnTo>
                    <a:pt x="6128" y="6128"/>
                  </a:lnTo>
                  <a:close/>
                  <a:moveTo>
                    <a:pt x="3064" y="1"/>
                  </a:moveTo>
                  <a:cubicBezTo>
                    <a:pt x="1373" y="1"/>
                    <a:pt x="1" y="1373"/>
                    <a:pt x="1" y="3064"/>
                  </a:cubicBezTo>
                  <a:lnTo>
                    <a:pt x="1" y="21446"/>
                  </a:lnTo>
                  <a:cubicBezTo>
                    <a:pt x="1" y="23137"/>
                    <a:pt x="1373" y="24510"/>
                    <a:pt x="3064" y="24510"/>
                  </a:cubicBezTo>
                  <a:cubicBezTo>
                    <a:pt x="4756" y="24510"/>
                    <a:pt x="6128" y="23137"/>
                    <a:pt x="6128" y="21446"/>
                  </a:cubicBezTo>
                  <a:lnTo>
                    <a:pt x="6128" y="18382"/>
                  </a:lnTo>
                  <a:lnTo>
                    <a:pt x="9045" y="18382"/>
                  </a:lnTo>
                  <a:cubicBezTo>
                    <a:pt x="14069" y="18382"/>
                    <a:pt x="18186" y="14265"/>
                    <a:pt x="18186" y="9192"/>
                  </a:cubicBezTo>
                  <a:cubicBezTo>
                    <a:pt x="18186" y="4118"/>
                    <a:pt x="14069" y="1"/>
                    <a:pt x="9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3"/>
            <p:cNvSpPr/>
            <p:nvPr/>
          </p:nvSpPr>
          <p:spPr>
            <a:xfrm>
              <a:off x="1559475" y="3380125"/>
              <a:ext cx="612750" cy="612750"/>
            </a:xfrm>
            <a:custGeom>
              <a:rect b="b" l="l" r="r" t="t"/>
              <a:pathLst>
                <a:path extrusionOk="0" h="24510" w="24510">
                  <a:moveTo>
                    <a:pt x="12255" y="1"/>
                  </a:moveTo>
                  <a:cubicBezTo>
                    <a:pt x="5515" y="1"/>
                    <a:pt x="0" y="5491"/>
                    <a:pt x="0" y="12255"/>
                  </a:cubicBezTo>
                  <a:cubicBezTo>
                    <a:pt x="0" y="19020"/>
                    <a:pt x="5515" y="24510"/>
                    <a:pt x="12255" y="24510"/>
                  </a:cubicBezTo>
                  <a:cubicBezTo>
                    <a:pt x="15539" y="24510"/>
                    <a:pt x="18602" y="23235"/>
                    <a:pt x="20931" y="20931"/>
                  </a:cubicBezTo>
                  <a:cubicBezTo>
                    <a:pt x="23235" y="18603"/>
                    <a:pt x="24509" y="15540"/>
                    <a:pt x="24509" y="12255"/>
                  </a:cubicBezTo>
                  <a:cubicBezTo>
                    <a:pt x="24509" y="10564"/>
                    <a:pt x="23137" y="9192"/>
                    <a:pt x="21445" y="9192"/>
                  </a:cubicBezTo>
                  <a:lnTo>
                    <a:pt x="16152" y="9192"/>
                  </a:lnTo>
                  <a:cubicBezTo>
                    <a:pt x="14460" y="9192"/>
                    <a:pt x="13088" y="10564"/>
                    <a:pt x="13088" y="12255"/>
                  </a:cubicBezTo>
                  <a:cubicBezTo>
                    <a:pt x="13088" y="13946"/>
                    <a:pt x="14460" y="15319"/>
                    <a:pt x="16152" y="15319"/>
                  </a:cubicBezTo>
                  <a:lnTo>
                    <a:pt x="17573" y="15319"/>
                  </a:lnTo>
                  <a:cubicBezTo>
                    <a:pt x="17303" y="15785"/>
                    <a:pt x="16985" y="16201"/>
                    <a:pt x="16593" y="16593"/>
                  </a:cubicBezTo>
                  <a:cubicBezTo>
                    <a:pt x="15441" y="17745"/>
                    <a:pt x="13897" y="18383"/>
                    <a:pt x="12255" y="18383"/>
                  </a:cubicBezTo>
                  <a:cubicBezTo>
                    <a:pt x="8872" y="18383"/>
                    <a:pt x="6127" y="15638"/>
                    <a:pt x="6127" y="12255"/>
                  </a:cubicBezTo>
                  <a:cubicBezTo>
                    <a:pt x="6127" y="8873"/>
                    <a:pt x="8872" y="6128"/>
                    <a:pt x="12255" y="6128"/>
                  </a:cubicBezTo>
                  <a:lnTo>
                    <a:pt x="14509" y="6128"/>
                  </a:lnTo>
                  <a:cubicBezTo>
                    <a:pt x="16201" y="6128"/>
                    <a:pt x="17573" y="4756"/>
                    <a:pt x="17573" y="3065"/>
                  </a:cubicBezTo>
                  <a:cubicBezTo>
                    <a:pt x="17573" y="1373"/>
                    <a:pt x="16201" y="1"/>
                    <a:pt x="14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3"/>
            <p:cNvSpPr/>
            <p:nvPr/>
          </p:nvSpPr>
          <p:spPr>
            <a:xfrm>
              <a:off x="2207125" y="3533325"/>
              <a:ext cx="459550" cy="459550"/>
            </a:xfrm>
            <a:custGeom>
              <a:rect b="b" l="l" r="r" t="t"/>
              <a:pathLst>
                <a:path extrusionOk="0" h="18382" w="18382">
                  <a:moveTo>
                    <a:pt x="9191" y="6127"/>
                  </a:moveTo>
                  <a:cubicBezTo>
                    <a:pt x="10882" y="6127"/>
                    <a:pt x="12254" y="7500"/>
                    <a:pt x="12254" y="9191"/>
                  </a:cubicBezTo>
                  <a:cubicBezTo>
                    <a:pt x="12254" y="10882"/>
                    <a:pt x="10882" y="12255"/>
                    <a:pt x="9191" y="12255"/>
                  </a:cubicBezTo>
                  <a:cubicBezTo>
                    <a:pt x="7500" y="12255"/>
                    <a:pt x="6127" y="10882"/>
                    <a:pt x="6127" y="9191"/>
                  </a:cubicBezTo>
                  <a:cubicBezTo>
                    <a:pt x="6127" y="7500"/>
                    <a:pt x="7500" y="6127"/>
                    <a:pt x="9191" y="6127"/>
                  </a:cubicBezTo>
                  <a:close/>
                  <a:moveTo>
                    <a:pt x="9191" y="0"/>
                  </a:moveTo>
                  <a:cubicBezTo>
                    <a:pt x="4118" y="0"/>
                    <a:pt x="0" y="4118"/>
                    <a:pt x="0" y="9191"/>
                  </a:cubicBezTo>
                  <a:cubicBezTo>
                    <a:pt x="0" y="14264"/>
                    <a:pt x="4118" y="18382"/>
                    <a:pt x="9191" y="18382"/>
                  </a:cubicBezTo>
                  <a:cubicBezTo>
                    <a:pt x="10612" y="18382"/>
                    <a:pt x="11936" y="18063"/>
                    <a:pt x="13137" y="17475"/>
                  </a:cubicBezTo>
                  <a:cubicBezTo>
                    <a:pt x="13700" y="18039"/>
                    <a:pt x="14460" y="18382"/>
                    <a:pt x="15318" y="18382"/>
                  </a:cubicBezTo>
                  <a:cubicBezTo>
                    <a:pt x="17009" y="18382"/>
                    <a:pt x="18382" y="17009"/>
                    <a:pt x="18382" y="15318"/>
                  </a:cubicBezTo>
                  <a:lnTo>
                    <a:pt x="18382" y="3064"/>
                  </a:lnTo>
                  <a:cubicBezTo>
                    <a:pt x="18382" y="1373"/>
                    <a:pt x="17009" y="0"/>
                    <a:pt x="15318" y="0"/>
                  </a:cubicBezTo>
                  <a:cubicBezTo>
                    <a:pt x="14460" y="0"/>
                    <a:pt x="13700" y="343"/>
                    <a:pt x="13137" y="907"/>
                  </a:cubicBezTo>
                  <a:cubicBezTo>
                    <a:pt x="11936" y="319"/>
                    <a:pt x="10612" y="0"/>
                    <a:pt x="9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3"/>
            <p:cNvSpPr/>
            <p:nvPr/>
          </p:nvSpPr>
          <p:spPr>
            <a:xfrm>
              <a:off x="3257325" y="3380125"/>
              <a:ext cx="612725" cy="612750"/>
            </a:xfrm>
            <a:custGeom>
              <a:rect b="b" l="l" r="r" t="t"/>
              <a:pathLst>
                <a:path extrusionOk="0" h="24510" w="24509">
                  <a:moveTo>
                    <a:pt x="12254" y="1"/>
                  </a:moveTo>
                  <a:cubicBezTo>
                    <a:pt x="5490" y="1"/>
                    <a:pt x="0" y="5491"/>
                    <a:pt x="0" y="12255"/>
                  </a:cubicBezTo>
                  <a:cubicBezTo>
                    <a:pt x="0" y="19020"/>
                    <a:pt x="5490" y="24510"/>
                    <a:pt x="12254" y="24510"/>
                  </a:cubicBezTo>
                  <a:cubicBezTo>
                    <a:pt x="15539" y="24510"/>
                    <a:pt x="18602" y="23235"/>
                    <a:pt x="20906" y="20931"/>
                  </a:cubicBezTo>
                  <a:cubicBezTo>
                    <a:pt x="23234" y="18603"/>
                    <a:pt x="24509" y="15540"/>
                    <a:pt x="24509" y="12255"/>
                  </a:cubicBezTo>
                  <a:cubicBezTo>
                    <a:pt x="24509" y="10564"/>
                    <a:pt x="23136" y="9192"/>
                    <a:pt x="21445" y="9192"/>
                  </a:cubicBezTo>
                  <a:lnTo>
                    <a:pt x="16127" y="9192"/>
                  </a:lnTo>
                  <a:cubicBezTo>
                    <a:pt x="14436" y="9192"/>
                    <a:pt x="13063" y="10564"/>
                    <a:pt x="13063" y="12255"/>
                  </a:cubicBezTo>
                  <a:cubicBezTo>
                    <a:pt x="13063" y="13946"/>
                    <a:pt x="14436" y="15319"/>
                    <a:pt x="16127" y="15319"/>
                  </a:cubicBezTo>
                  <a:lnTo>
                    <a:pt x="17573" y="15319"/>
                  </a:lnTo>
                  <a:cubicBezTo>
                    <a:pt x="17303" y="15785"/>
                    <a:pt x="16960" y="16201"/>
                    <a:pt x="16593" y="16593"/>
                  </a:cubicBezTo>
                  <a:cubicBezTo>
                    <a:pt x="15416" y="17745"/>
                    <a:pt x="13897" y="18383"/>
                    <a:pt x="12254" y="18383"/>
                  </a:cubicBezTo>
                  <a:cubicBezTo>
                    <a:pt x="8872" y="18383"/>
                    <a:pt x="6127" y="15638"/>
                    <a:pt x="6127" y="12255"/>
                  </a:cubicBezTo>
                  <a:cubicBezTo>
                    <a:pt x="6127" y="8873"/>
                    <a:pt x="8872" y="6128"/>
                    <a:pt x="12254" y="6128"/>
                  </a:cubicBezTo>
                  <a:lnTo>
                    <a:pt x="14509" y="6128"/>
                  </a:lnTo>
                  <a:cubicBezTo>
                    <a:pt x="16200" y="6128"/>
                    <a:pt x="17573" y="4756"/>
                    <a:pt x="17573" y="3065"/>
                  </a:cubicBezTo>
                  <a:cubicBezTo>
                    <a:pt x="17573" y="1373"/>
                    <a:pt x="16200" y="1"/>
                    <a:pt x="14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3"/>
            <p:cNvSpPr/>
            <p:nvPr/>
          </p:nvSpPr>
          <p:spPr>
            <a:xfrm>
              <a:off x="3913525" y="3533325"/>
              <a:ext cx="446100" cy="459550"/>
            </a:xfrm>
            <a:custGeom>
              <a:rect b="b" l="l" r="r" t="t"/>
              <a:pathLst>
                <a:path extrusionOk="0" h="18382" w="17844">
                  <a:moveTo>
                    <a:pt x="9192" y="0"/>
                  </a:moveTo>
                  <a:cubicBezTo>
                    <a:pt x="4118" y="0"/>
                    <a:pt x="1" y="4118"/>
                    <a:pt x="1" y="9191"/>
                  </a:cubicBezTo>
                  <a:cubicBezTo>
                    <a:pt x="1" y="14264"/>
                    <a:pt x="4118" y="18382"/>
                    <a:pt x="9192" y="18382"/>
                  </a:cubicBezTo>
                  <a:lnTo>
                    <a:pt x="13040" y="18382"/>
                  </a:lnTo>
                  <a:cubicBezTo>
                    <a:pt x="14731" y="18382"/>
                    <a:pt x="16103" y="17009"/>
                    <a:pt x="16103" y="15318"/>
                  </a:cubicBezTo>
                  <a:cubicBezTo>
                    <a:pt x="16103" y="13627"/>
                    <a:pt x="14731" y="12255"/>
                    <a:pt x="13040" y="12255"/>
                  </a:cubicBezTo>
                  <a:lnTo>
                    <a:pt x="9192" y="12255"/>
                  </a:lnTo>
                  <a:cubicBezTo>
                    <a:pt x="7501" y="12255"/>
                    <a:pt x="6128" y="10882"/>
                    <a:pt x="6128" y="9191"/>
                  </a:cubicBezTo>
                  <a:cubicBezTo>
                    <a:pt x="6128" y="7500"/>
                    <a:pt x="7501" y="6127"/>
                    <a:pt x="9192" y="6127"/>
                  </a:cubicBezTo>
                  <a:cubicBezTo>
                    <a:pt x="9486" y="6127"/>
                    <a:pt x="9780" y="6176"/>
                    <a:pt x="10050" y="6250"/>
                  </a:cubicBezTo>
                  <a:cubicBezTo>
                    <a:pt x="9069" y="7451"/>
                    <a:pt x="9143" y="9240"/>
                    <a:pt x="10270" y="10343"/>
                  </a:cubicBezTo>
                  <a:cubicBezTo>
                    <a:pt x="10871" y="10943"/>
                    <a:pt x="11655" y="11244"/>
                    <a:pt x="12439" y="11244"/>
                  </a:cubicBezTo>
                  <a:cubicBezTo>
                    <a:pt x="13223" y="11244"/>
                    <a:pt x="14008" y="10943"/>
                    <a:pt x="14608" y="10343"/>
                  </a:cubicBezTo>
                  <a:lnTo>
                    <a:pt x="16667" y="8284"/>
                  </a:lnTo>
                  <a:cubicBezTo>
                    <a:pt x="17647" y="7304"/>
                    <a:pt x="17843" y="5784"/>
                    <a:pt x="17133" y="4583"/>
                  </a:cubicBezTo>
                  <a:cubicBezTo>
                    <a:pt x="15515" y="1765"/>
                    <a:pt x="12451" y="0"/>
                    <a:pt x="9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3"/>
            <p:cNvSpPr/>
            <p:nvPr/>
          </p:nvSpPr>
          <p:spPr>
            <a:xfrm>
              <a:off x="5053200" y="3380125"/>
              <a:ext cx="517775" cy="612750"/>
            </a:xfrm>
            <a:custGeom>
              <a:rect b="b" l="l" r="r" t="t"/>
              <a:pathLst>
                <a:path extrusionOk="0" h="24510" w="20711">
                  <a:moveTo>
                    <a:pt x="10368" y="11790"/>
                  </a:moveTo>
                  <a:lnTo>
                    <a:pt x="11691" y="15319"/>
                  </a:lnTo>
                  <a:lnTo>
                    <a:pt x="9044" y="15319"/>
                  </a:lnTo>
                  <a:lnTo>
                    <a:pt x="10368" y="11790"/>
                  </a:lnTo>
                  <a:close/>
                  <a:moveTo>
                    <a:pt x="10368" y="1"/>
                  </a:moveTo>
                  <a:cubicBezTo>
                    <a:pt x="9093" y="1"/>
                    <a:pt x="7941" y="785"/>
                    <a:pt x="7500" y="1986"/>
                  </a:cubicBezTo>
                  <a:lnTo>
                    <a:pt x="589" y="20368"/>
                  </a:lnTo>
                  <a:cubicBezTo>
                    <a:pt x="0" y="21961"/>
                    <a:pt x="809" y="23725"/>
                    <a:pt x="2378" y="24314"/>
                  </a:cubicBezTo>
                  <a:cubicBezTo>
                    <a:pt x="2736" y="24446"/>
                    <a:pt x="3102" y="24509"/>
                    <a:pt x="3462" y="24509"/>
                  </a:cubicBezTo>
                  <a:cubicBezTo>
                    <a:pt x="4704" y="24509"/>
                    <a:pt x="5867" y="23760"/>
                    <a:pt x="6324" y="22525"/>
                  </a:cubicBezTo>
                  <a:lnTo>
                    <a:pt x="6740" y="21446"/>
                  </a:lnTo>
                  <a:lnTo>
                    <a:pt x="13970" y="21446"/>
                  </a:lnTo>
                  <a:lnTo>
                    <a:pt x="14387" y="22525"/>
                  </a:lnTo>
                  <a:cubicBezTo>
                    <a:pt x="14853" y="23750"/>
                    <a:pt x="16005" y="24510"/>
                    <a:pt x="17254" y="24510"/>
                  </a:cubicBezTo>
                  <a:cubicBezTo>
                    <a:pt x="17598" y="24510"/>
                    <a:pt x="17965" y="24436"/>
                    <a:pt x="18333" y="24314"/>
                  </a:cubicBezTo>
                  <a:cubicBezTo>
                    <a:pt x="19901" y="23725"/>
                    <a:pt x="20710" y="21961"/>
                    <a:pt x="20122" y="20368"/>
                  </a:cubicBezTo>
                  <a:lnTo>
                    <a:pt x="13235" y="1986"/>
                  </a:lnTo>
                  <a:cubicBezTo>
                    <a:pt x="12769" y="785"/>
                    <a:pt x="11642" y="1"/>
                    <a:pt x="10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3"/>
            <p:cNvSpPr/>
            <p:nvPr/>
          </p:nvSpPr>
          <p:spPr>
            <a:xfrm>
              <a:off x="5638950" y="3533325"/>
              <a:ext cx="291075" cy="459550"/>
            </a:xfrm>
            <a:custGeom>
              <a:rect b="b" l="l" r="r" t="t"/>
              <a:pathLst>
                <a:path extrusionOk="0" h="18382" w="11643">
                  <a:moveTo>
                    <a:pt x="6128" y="0"/>
                  </a:moveTo>
                  <a:cubicBezTo>
                    <a:pt x="2746" y="0"/>
                    <a:pt x="1" y="2745"/>
                    <a:pt x="1" y="6127"/>
                  </a:cubicBezTo>
                  <a:cubicBezTo>
                    <a:pt x="1" y="8113"/>
                    <a:pt x="834" y="9877"/>
                    <a:pt x="2255" y="11029"/>
                  </a:cubicBezTo>
                  <a:cubicBezTo>
                    <a:pt x="3285" y="11862"/>
                    <a:pt x="4412" y="12083"/>
                    <a:pt x="5270" y="12255"/>
                  </a:cubicBezTo>
                  <a:lnTo>
                    <a:pt x="3064" y="12255"/>
                  </a:lnTo>
                  <a:cubicBezTo>
                    <a:pt x="1373" y="12255"/>
                    <a:pt x="1" y="13627"/>
                    <a:pt x="1" y="15318"/>
                  </a:cubicBezTo>
                  <a:cubicBezTo>
                    <a:pt x="1" y="17009"/>
                    <a:pt x="1373" y="18382"/>
                    <a:pt x="3064" y="18382"/>
                  </a:cubicBezTo>
                  <a:lnTo>
                    <a:pt x="5515" y="18382"/>
                  </a:lnTo>
                  <a:cubicBezTo>
                    <a:pt x="8897" y="18382"/>
                    <a:pt x="11642" y="15637"/>
                    <a:pt x="11642" y="12255"/>
                  </a:cubicBezTo>
                  <a:cubicBezTo>
                    <a:pt x="11642" y="10661"/>
                    <a:pt x="11103" y="9166"/>
                    <a:pt x="10123" y="8064"/>
                  </a:cubicBezTo>
                  <a:cubicBezTo>
                    <a:pt x="8971" y="6740"/>
                    <a:pt x="7476" y="6446"/>
                    <a:pt x="6496" y="6250"/>
                  </a:cubicBezTo>
                  <a:cubicBezTo>
                    <a:pt x="6397" y="6225"/>
                    <a:pt x="6250" y="6201"/>
                    <a:pt x="6128" y="6176"/>
                  </a:cubicBezTo>
                  <a:cubicBezTo>
                    <a:pt x="6128" y="6152"/>
                    <a:pt x="6128" y="6152"/>
                    <a:pt x="6128" y="6127"/>
                  </a:cubicBezTo>
                  <a:cubicBezTo>
                    <a:pt x="7819" y="6127"/>
                    <a:pt x="9191" y="4755"/>
                    <a:pt x="9191" y="3064"/>
                  </a:cubicBezTo>
                  <a:cubicBezTo>
                    <a:pt x="9191" y="1373"/>
                    <a:pt x="7819" y="0"/>
                    <a:pt x="6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3"/>
            <p:cNvSpPr/>
            <p:nvPr/>
          </p:nvSpPr>
          <p:spPr>
            <a:xfrm>
              <a:off x="1492075" y="1399225"/>
              <a:ext cx="349275" cy="153200"/>
            </a:xfrm>
            <a:custGeom>
              <a:rect b="b" l="l" r="r" t="t"/>
              <a:pathLst>
                <a:path extrusionOk="0" h="6128" w="13971">
                  <a:moveTo>
                    <a:pt x="3064" y="0"/>
                  </a:moveTo>
                  <a:cubicBezTo>
                    <a:pt x="1373" y="0"/>
                    <a:pt x="0" y="1348"/>
                    <a:pt x="0" y="3064"/>
                  </a:cubicBezTo>
                  <a:cubicBezTo>
                    <a:pt x="0" y="4755"/>
                    <a:pt x="1373" y="6127"/>
                    <a:pt x="3064" y="6127"/>
                  </a:cubicBezTo>
                  <a:lnTo>
                    <a:pt x="10907" y="6127"/>
                  </a:lnTo>
                  <a:cubicBezTo>
                    <a:pt x="12598" y="6127"/>
                    <a:pt x="13970" y="4755"/>
                    <a:pt x="13970" y="3064"/>
                  </a:cubicBezTo>
                  <a:cubicBezTo>
                    <a:pt x="13970" y="1348"/>
                    <a:pt x="12598" y="0"/>
                    <a:pt x="10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3"/>
            <p:cNvSpPr/>
            <p:nvPr/>
          </p:nvSpPr>
          <p:spPr>
            <a:xfrm>
              <a:off x="3187475" y="1399225"/>
              <a:ext cx="349275" cy="153200"/>
            </a:xfrm>
            <a:custGeom>
              <a:rect b="b" l="l" r="r" t="t"/>
              <a:pathLst>
                <a:path extrusionOk="0" h="6128" w="13971">
                  <a:moveTo>
                    <a:pt x="3064" y="0"/>
                  </a:moveTo>
                  <a:cubicBezTo>
                    <a:pt x="1348" y="0"/>
                    <a:pt x="0" y="1348"/>
                    <a:pt x="0" y="3064"/>
                  </a:cubicBezTo>
                  <a:cubicBezTo>
                    <a:pt x="0" y="4755"/>
                    <a:pt x="1348" y="6127"/>
                    <a:pt x="3064" y="6127"/>
                  </a:cubicBezTo>
                  <a:lnTo>
                    <a:pt x="10906" y="6127"/>
                  </a:lnTo>
                  <a:cubicBezTo>
                    <a:pt x="12598" y="6127"/>
                    <a:pt x="13970" y="4755"/>
                    <a:pt x="13970" y="3064"/>
                  </a:cubicBezTo>
                  <a:cubicBezTo>
                    <a:pt x="13970" y="1348"/>
                    <a:pt x="12598" y="0"/>
                    <a:pt x="10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3"/>
            <p:cNvSpPr/>
            <p:nvPr/>
          </p:nvSpPr>
          <p:spPr>
            <a:xfrm>
              <a:off x="4882250" y="1399225"/>
              <a:ext cx="349875" cy="153200"/>
            </a:xfrm>
            <a:custGeom>
              <a:rect b="b" l="l" r="r" t="t"/>
              <a:pathLst>
                <a:path extrusionOk="0" h="6128" w="13995">
                  <a:moveTo>
                    <a:pt x="3064" y="0"/>
                  </a:moveTo>
                  <a:cubicBezTo>
                    <a:pt x="1373" y="0"/>
                    <a:pt x="0" y="1348"/>
                    <a:pt x="0" y="3064"/>
                  </a:cubicBezTo>
                  <a:cubicBezTo>
                    <a:pt x="0" y="4755"/>
                    <a:pt x="1373" y="6127"/>
                    <a:pt x="3064" y="6127"/>
                  </a:cubicBezTo>
                  <a:lnTo>
                    <a:pt x="10931" y="6127"/>
                  </a:lnTo>
                  <a:cubicBezTo>
                    <a:pt x="12622" y="6127"/>
                    <a:pt x="13995" y="4755"/>
                    <a:pt x="13995" y="3064"/>
                  </a:cubicBezTo>
                  <a:cubicBezTo>
                    <a:pt x="13995" y="1348"/>
                    <a:pt x="12622" y="0"/>
                    <a:pt x="10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3"/>
            <p:cNvSpPr/>
            <p:nvPr/>
          </p:nvSpPr>
          <p:spPr>
            <a:xfrm>
              <a:off x="3422125" y="2473325"/>
              <a:ext cx="765925" cy="153200"/>
            </a:xfrm>
            <a:custGeom>
              <a:rect b="b" l="l" r="r" t="t"/>
              <a:pathLst>
                <a:path extrusionOk="0" h="6128" w="30637">
                  <a:moveTo>
                    <a:pt x="3065" y="0"/>
                  </a:moveTo>
                  <a:cubicBezTo>
                    <a:pt x="1373" y="0"/>
                    <a:pt x="1" y="1372"/>
                    <a:pt x="1" y="3064"/>
                  </a:cubicBezTo>
                  <a:cubicBezTo>
                    <a:pt x="1" y="4755"/>
                    <a:pt x="1373" y="6127"/>
                    <a:pt x="3065" y="6127"/>
                  </a:cubicBezTo>
                  <a:lnTo>
                    <a:pt x="27573" y="6127"/>
                  </a:lnTo>
                  <a:cubicBezTo>
                    <a:pt x="29264" y="6127"/>
                    <a:pt x="30637" y="4755"/>
                    <a:pt x="30637" y="3064"/>
                  </a:cubicBezTo>
                  <a:cubicBezTo>
                    <a:pt x="30637" y="1372"/>
                    <a:pt x="29264" y="0"/>
                    <a:pt x="27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93"/>
            <p:cNvSpPr/>
            <p:nvPr/>
          </p:nvSpPr>
          <p:spPr>
            <a:xfrm>
              <a:off x="5113850" y="2473325"/>
              <a:ext cx="765925" cy="153200"/>
            </a:xfrm>
            <a:custGeom>
              <a:rect b="b" l="l" r="r" t="t"/>
              <a:pathLst>
                <a:path extrusionOk="0" h="6128" w="30637">
                  <a:moveTo>
                    <a:pt x="3064" y="0"/>
                  </a:moveTo>
                  <a:cubicBezTo>
                    <a:pt x="1373" y="0"/>
                    <a:pt x="1" y="1372"/>
                    <a:pt x="1" y="3064"/>
                  </a:cubicBezTo>
                  <a:cubicBezTo>
                    <a:pt x="1" y="4755"/>
                    <a:pt x="1373" y="6127"/>
                    <a:pt x="3064" y="6127"/>
                  </a:cubicBezTo>
                  <a:lnTo>
                    <a:pt x="27573" y="6127"/>
                  </a:lnTo>
                  <a:cubicBezTo>
                    <a:pt x="29264" y="6127"/>
                    <a:pt x="30637" y="4755"/>
                    <a:pt x="30637" y="3064"/>
                  </a:cubicBezTo>
                  <a:cubicBezTo>
                    <a:pt x="30637" y="1372"/>
                    <a:pt x="29264" y="0"/>
                    <a:pt x="27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3"/>
            <p:cNvSpPr/>
            <p:nvPr/>
          </p:nvSpPr>
          <p:spPr>
            <a:xfrm>
              <a:off x="1730425" y="2473325"/>
              <a:ext cx="765925" cy="153200"/>
            </a:xfrm>
            <a:custGeom>
              <a:rect b="b" l="l" r="r" t="t"/>
              <a:pathLst>
                <a:path extrusionOk="0" h="6128" w="30637">
                  <a:moveTo>
                    <a:pt x="3064" y="0"/>
                  </a:moveTo>
                  <a:cubicBezTo>
                    <a:pt x="1373" y="0"/>
                    <a:pt x="0" y="1372"/>
                    <a:pt x="0" y="3064"/>
                  </a:cubicBezTo>
                  <a:cubicBezTo>
                    <a:pt x="0" y="4755"/>
                    <a:pt x="1373" y="6127"/>
                    <a:pt x="3064" y="6127"/>
                  </a:cubicBezTo>
                  <a:lnTo>
                    <a:pt x="27573" y="6127"/>
                  </a:lnTo>
                  <a:cubicBezTo>
                    <a:pt x="29264" y="6127"/>
                    <a:pt x="30636" y="4755"/>
                    <a:pt x="30636" y="3064"/>
                  </a:cubicBezTo>
                  <a:cubicBezTo>
                    <a:pt x="30636" y="1372"/>
                    <a:pt x="29264" y="0"/>
                    <a:pt x="27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3"/>
            <p:cNvSpPr/>
            <p:nvPr/>
          </p:nvSpPr>
          <p:spPr>
            <a:xfrm>
              <a:off x="1492075" y="3084200"/>
              <a:ext cx="349275" cy="153200"/>
            </a:xfrm>
            <a:custGeom>
              <a:rect b="b" l="l" r="r" t="t"/>
              <a:pathLst>
                <a:path extrusionOk="0" h="6128" w="13971">
                  <a:moveTo>
                    <a:pt x="3064" y="0"/>
                  </a:moveTo>
                  <a:cubicBezTo>
                    <a:pt x="1373" y="0"/>
                    <a:pt x="0" y="1373"/>
                    <a:pt x="0" y="3064"/>
                  </a:cubicBezTo>
                  <a:cubicBezTo>
                    <a:pt x="0" y="4755"/>
                    <a:pt x="1373" y="6127"/>
                    <a:pt x="3064" y="6127"/>
                  </a:cubicBezTo>
                  <a:lnTo>
                    <a:pt x="10907" y="6127"/>
                  </a:lnTo>
                  <a:cubicBezTo>
                    <a:pt x="12598" y="6127"/>
                    <a:pt x="13970" y="4755"/>
                    <a:pt x="13970" y="3064"/>
                  </a:cubicBezTo>
                  <a:cubicBezTo>
                    <a:pt x="13970" y="1373"/>
                    <a:pt x="12598" y="0"/>
                    <a:pt x="10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3"/>
            <p:cNvSpPr/>
            <p:nvPr/>
          </p:nvSpPr>
          <p:spPr>
            <a:xfrm>
              <a:off x="3187475" y="3084200"/>
              <a:ext cx="349275" cy="153200"/>
            </a:xfrm>
            <a:custGeom>
              <a:rect b="b" l="l" r="r" t="t"/>
              <a:pathLst>
                <a:path extrusionOk="0" h="6128" w="13971">
                  <a:moveTo>
                    <a:pt x="3064" y="0"/>
                  </a:moveTo>
                  <a:cubicBezTo>
                    <a:pt x="1348" y="0"/>
                    <a:pt x="0" y="1373"/>
                    <a:pt x="0" y="3064"/>
                  </a:cubicBezTo>
                  <a:cubicBezTo>
                    <a:pt x="0" y="4755"/>
                    <a:pt x="1348" y="6127"/>
                    <a:pt x="3064" y="6127"/>
                  </a:cubicBezTo>
                  <a:lnTo>
                    <a:pt x="10906" y="6127"/>
                  </a:lnTo>
                  <a:cubicBezTo>
                    <a:pt x="12598" y="6127"/>
                    <a:pt x="13970" y="4755"/>
                    <a:pt x="13970" y="3064"/>
                  </a:cubicBezTo>
                  <a:cubicBezTo>
                    <a:pt x="13970" y="1373"/>
                    <a:pt x="12598" y="0"/>
                    <a:pt x="10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93"/>
            <p:cNvSpPr/>
            <p:nvPr/>
          </p:nvSpPr>
          <p:spPr>
            <a:xfrm>
              <a:off x="4882250" y="3084200"/>
              <a:ext cx="349875" cy="153200"/>
            </a:xfrm>
            <a:custGeom>
              <a:rect b="b" l="l" r="r" t="t"/>
              <a:pathLst>
                <a:path extrusionOk="0" h="6128" w="13995">
                  <a:moveTo>
                    <a:pt x="3064" y="0"/>
                  </a:moveTo>
                  <a:cubicBezTo>
                    <a:pt x="1373" y="0"/>
                    <a:pt x="0" y="1373"/>
                    <a:pt x="0" y="3064"/>
                  </a:cubicBezTo>
                  <a:cubicBezTo>
                    <a:pt x="0" y="4755"/>
                    <a:pt x="1373" y="6127"/>
                    <a:pt x="3064" y="6127"/>
                  </a:cubicBezTo>
                  <a:lnTo>
                    <a:pt x="10931" y="6127"/>
                  </a:lnTo>
                  <a:cubicBezTo>
                    <a:pt x="12622" y="6127"/>
                    <a:pt x="13995" y="4755"/>
                    <a:pt x="13995" y="3064"/>
                  </a:cubicBezTo>
                  <a:cubicBezTo>
                    <a:pt x="13995" y="1373"/>
                    <a:pt x="12622" y="0"/>
                    <a:pt x="10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3"/>
            <p:cNvSpPr/>
            <p:nvPr/>
          </p:nvSpPr>
          <p:spPr>
            <a:xfrm>
              <a:off x="3422125" y="4158300"/>
              <a:ext cx="765925" cy="153200"/>
            </a:xfrm>
            <a:custGeom>
              <a:rect b="b" l="l" r="r" t="t"/>
              <a:pathLst>
                <a:path extrusionOk="0" h="6128" w="30637">
                  <a:moveTo>
                    <a:pt x="3065" y="0"/>
                  </a:moveTo>
                  <a:cubicBezTo>
                    <a:pt x="1373" y="0"/>
                    <a:pt x="1" y="1373"/>
                    <a:pt x="1" y="3064"/>
                  </a:cubicBezTo>
                  <a:cubicBezTo>
                    <a:pt x="1" y="4755"/>
                    <a:pt x="1373" y="6127"/>
                    <a:pt x="3065" y="6127"/>
                  </a:cubicBezTo>
                  <a:lnTo>
                    <a:pt x="27573" y="6127"/>
                  </a:lnTo>
                  <a:cubicBezTo>
                    <a:pt x="29264" y="6127"/>
                    <a:pt x="30637" y="4755"/>
                    <a:pt x="30637" y="3064"/>
                  </a:cubicBezTo>
                  <a:cubicBezTo>
                    <a:pt x="30637" y="1373"/>
                    <a:pt x="29264" y="0"/>
                    <a:pt x="27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3"/>
            <p:cNvSpPr/>
            <p:nvPr/>
          </p:nvSpPr>
          <p:spPr>
            <a:xfrm>
              <a:off x="5113850" y="4158300"/>
              <a:ext cx="765925" cy="153200"/>
            </a:xfrm>
            <a:custGeom>
              <a:rect b="b" l="l" r="r" t="t"/>
              <a:pathLst>
                <a:path extrusionOk="0" h="6128" w="30637">
                  <a:moveTo>
                    <a:pt x="3064" y="0"/>
                  </a:moveTo>
                  <a:cubicBezTo>
                    <a:pt x="1373" y="0"/>
                    <a:pt x="1" y="1373"/>
                    <a:pt x="1" y="3064"/>
                  </a:cubicBezTo>
                  <a:cubicBezTo>
                    <a:pt x="1" y="4755"/>
                    <a:pt x="1373" y="6127"/>
                    <a:pt x="3064" y="6127"/>
                  </a:cubicBezTo>
                  <a:lnTo>
                    <a:pt x="27573" y="6127"/>
                  </a:lnTo>
                  <a:cubicBezTo>
                    <a:pt x="29264" y="6127"/>
                    <a:pt x="30637" y="4755"/>
                    <a:pt x="30637" y="3064"/>
                  </a:cubicBezTo>
                  <a:cubicBezTo>
                    <a:pt x="30637" y="1373"/>
                    <a:pt x="29264" y="0"/>
                    <a:pt x="27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3"/>
            <p:cNvSpPr/>
            <p:nvPr/>
          </p:nvSpPr>
          <p:spPr>
            <a:xfrm>
              <a:off x="1730425" y="4158300"/>
              <a:ext cx="765925" cy="153200"/>
            </a:xfrm>
            <a:custGeom>
              <a:rect b="b" l="l" r="r" t="t"/>
              <a:pathLst>
                <a:path extrusionOk="0" h="6128" w="30637">
                  <a:moveTo>
                    <a:pt x="3064" y="0"/>
                  </a:moveTo>
                  <a:cubicBezTo>
                    <a:pt x="1373" y="0"/>
                    <a:pt x="0" y="1373"/>
                    <a:pt x="0" y="3064"/>
                  </a:cubicBezTo>
                  <a:cubicBezTo>
                    <a:pt x="0" y="4755"/>
                    <a:pt x="1373" y="6127"/>
                    <a:pt x="3064" y="6127"/>
                  </a:cubicBezTo>
                  <a:lnTo>
                    <a:pt x="27573" y="6127"/>
                  </a:lnTo>
                  <a:cubicBezTo>
                    <a:pt x="29264" y="6127"/>
                    <a:pt x="30636" y="4755"/>
                    <a:pt x="30636" y="3064"/>
                  </a:cubicBezTo>
                  <a:cubicBezTo>
                    <a:pt x="30636" y="1373"/>
                    <a:pt x="29264" y="0"/>
                    <a:pt x="27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93"/>
          <p:cNvGrpSpPr/>
          <p:nvPr/>
        </p:nvGrpSpPr>
        <p:grpSpPr>
          <a:xfrm>
            <a:off x="6631205" y="3210209"/>
            <a:ext cx="349237" cy="459572"/>
            <a:chOff x="1787400" y="238125"/>
            <a:chExt cx="3968600" cy="5228350"/>
          </a:xfrm>
        </p:grpSpPr>
        <p:sp>
          <p:nvSpPr>
            <p:cNvPr id="1440" name="Google Shape;1440;p93"/>
            <p:cNvSpPr/>
            <p:nvPr/>
          </p:nvSpPr>
          <p:spPr>
            <a:xfrm>
              <a:off x="4814850" y="3408325"/>
              <a:ext cx="459550" cy="1037975"/>
            </a:xfrm>
            <a:custGeom>
              <a:rect b="b" l="l" r="r" t="t"/>
              <a:pathLst>
                <a:path extrusionOk="0" h="41519" w="18382">
                  <a:moveTo>
                    <a:pt x="15318" y="0"/>
                  </a:moveTo>
                  <a:cubicBezTo>
                    <a:pt x="13627" y="0"/>
                    <a:pt x="12255" y="1373"/>
                    <a:pt x="12255" y="3064"/>
                  </a:cubicBezTo>
                  <a:lnTo>
                    <a:pt x="12255" y="32327"/>
                  </a:lnTo>
                  <a:cubicBezTo>
                    <a:pt x="12255" y="34000"/>
                    <a:pt x="10903" y="35394"/>
                    <a:pt x="9154" y="35394"/>
                  </a:cubicBezTo>
                  <a:cubicBezTo>
                    <a:pt x="9109" y="35394"/>
                    <a:pt x="9065" y="35393"/>
                    <a:pt x="9020" y="35391"/>
                  </a:cubicBezTo>
                  <a:cubicBezTo>
                    <a:pt x="7427" y="35318"/>
                    <a:pt x="6128" y="33872"/>
                    <a:pt x="6128" y="32156"/>
                  </a:cubicBezTo>
                  <a:lnTo>
                    <a:pt x="6128" y="7132"/>
                  </a:lnTo>
                  <a:cubicBezTo>
                    <a:pt x="6128" y="5441"/>
                    <a:pt x="4755" y="4069"/>
                    <a:pt x="3064" y="4069"/>
                  </a:cubicBezTo>
                  <a:cubicBezTo>
                    <a:pt x="1373" y="4069"/>
                    <a:pt x="0" y="5441"/>
                    <a:pt x="0" y="7132"/>
                  </a:cubicBezTo>
                  <a:lnTo>
                    <a:pt x="0" y="32156"/>
                  </a:lnTo>
                  <a:cubicBezTo>
                    <a:pt x="0" y="37156"/>
                    <a:pt x="3824" y="41273"/>
                    <a:pt x="8750" y="41518"/>
                  </a:cubicBezTo>
                  <a:lnTo>
                    <a:pt x="9191" y="41518"/>
                  </a:lnTo>
                  <a:cubicBezTo>
                    <a:pt x="14363" y="41518"/>
                    <a:pt x="18382" y="37278"/>
                    <a:pt x="18382" y="32327"/>
                  </a:cubicBezTo>
                  <a:lnTo>
                    <a:pt x="18382" y="3064"/>
                  </a:lnTo>
                  <a:cubicBezTo>
                    <a:pt x="18382" y="1373"/>
                    <a:pt x="17009" y="0"/>
                    <a:pt x="15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3"/>
            <p:cNvSpPr/>
            <p:nvPr/>
          </p:nvSpPr>
          <p:spPr>
            <a:xfrm>
              <a:off x="1787400" y="238125"/>
              <a:ext cx="3487000" cy="3137300"/>
            </a:xfrm>
            <a:custGeom>
              <a:rect b="b" l="l" r="r" t="t"/>
              <a:pathLst>
                <a:path extrusionOk="0" h="125492" w="139480">
                  <a:moveTo>
                    <a:pt x="112253" y="24093"/>
                  </a:moveTo>
                  <a:cubicBezTo>
                    <a:pt x="114596" y="24093"/>
                    <a:pt x="116938" y="24990"/>
                    <a:pt x="118721" y="26788"/>
                  </a:cubicBezTo>
                  <a:lnTo>
                    <a:pt x="127520" y="35562"/>
                  </a:lnTo>
                  <a:cubicBezTo>
                    <a:pt x="131270" y="39312"/>
                    <a:pt x="133353" y="44336"/>
                    <a:pt x="133353" y="49655"/>
                  </a:cubicBezTo>
                  <a:lnTo>
                    <a:pt x="133353" y="83820"/>
                  </a:lnTo>
                  <a:cubicBezTo>
                    <a:pt x="133353" y="85511"/>
                    <a:pt x="131956" y="86884"/>
                    <a:pt x="130289" y="86884"/>
                  </a:cubicBezTo>
                  <a:cubicBezTo>
                    <a:pt x="128598" y="86884"/>
                    <a:pt x="127226" y="85511"/>
                    <a:pt x="127226" y="83820"/>
                  </a:cubicBezTo>
                  <a:lnTo>
                    <a:pt x="127226" y="50120"/>
                  </a:lnTo>
                  <a:lnTo>
                    <a:pt x="127226" y="50096"/>
                  </a:lnTo>
                  <a:cubicBezTo>
                    <a:pt x="127348" y="46297"/>
                    <a:pt x="125878" y="42596"/>
                    <a:pt x="123182" y="39900"/>
                  </a:cubicBezTo>
                  <a:lnTo>
                    <a:pt x="108280" y="24999"/>
                  </a:lnTo>
                  <a:cubicBezTo>
                    <a:pt x="109532" y="24396"/>
                    <a:pt x="110893" y="24093"/>
                    <a:pt x="112253" y="24093"/>
                  </a:cubicBezTo>
                  <a:close/>
                  <a:moveTo>
                    <a:pt x="77571" y="6115"/>
                  </a:moveTo>
                  <a:cubicBezTo>
                    <a:pt x="79532" y="6115"/>
                    <a:pt x="81492" y="6862"/>
                    <a:pt x="82987" y="8357"/>
                  </a:cubicBezTo>
                  <a:lnTo>
                    <a:pt x="118844" y="44238"/>
                  </a:lnTo>
                  <a:cubicBezTo>
                    <a:pt x="120388" y="45758"/>
                    <a:pt x="121172" y="47817"/>
                    <a:pt x="121098" y="49973"/>
                  </a:cubicBezTo>
                  <a:cubicBezTo>
                    <a:pt x="121000" y="51910"/>
                    <a:pt x="120216" y="53699"/>
                    <a:pt x="118844" y="55071"/>
                  </a:cubicBezTo>
                  <a:cubicBezTo>
                    <a:pt x="117398" y="56517"/>
                    <a:pt x="115486" y="57302"/>
                    <a:pt x="113427" y="57302"/>
                  </a:cubicBezTo>
                  <a:cubicBezTo>
                    <a:pt x="111393" y="57302"/>
                    <a:pt x="109481" y="56517"/>
                    <a:pt x="108035" y="55071"/>
                  </a:cubicBezTo>
                  <a:lnTo>
                    <a:pt x="108011" y="55071"/>
                  </a:lnTo>
                  <a:lnTo>
                    <a:pt x="107913" y="54949"/>
                  </a:lnTo>
                  <a:lnTo>
                    <a:pt x="107888" y="54949"/>
                  </a:lnTo>
                  <a:lnTo>
                    <a:pt x="90560" y="37621"/>
                  </a:lnTo>
                  <a:cubicBezTo>
                    <a:pt x="89960" y="37021"/>
                    <a:pt x="89176" y="36720"/>
                    <a:pt x="88391" y="36720"/>
                  </a:cubicBezTo>
                  <a:cubicBezTo>
                    <a:pt x="87607" y="36720"/>
                    <a:pt x="86823" y="37021"/>
                    <a:pt x="86222" y="37621"/>
                  </a:cubicBezTo>
                  <a:cubicBezTo>
                    <a:pt x="85046" y="38797"/>
                    <a:pt x="85046" y="40734"/>
                    <a:pt x="86222" y="41935"/>
                  </a:cubicBezTo>
                  <a:lnTo>
                    <a:pt x="94874" y="50562"/>
                  </a:lnTo>
                  <a:cubicBezTo>
                    <a:pt x="94874" y="50586"/>
                    <a:pt x="94874" y="50611"/>
                    <a:pt x="94899" y="50611"/>
                  </a:cubicBezTo>
                  <a:cubicBezTo>
                    <a:pt x="94899" y="50611"/>
                    <a:pt x="94923" y="50635"/>
                    <a:pt x="94923" y="50635"/>
                  </a:cubicBezTo>
                  <a:lnTo>
                    <a:pt x="101393" y="57105"/>
                  </a:lnTo>
                  <a:lnTo>
                    <a:pt x="45415" y="113108"/>
                  </a:lnTo>
                  <a:cubicBezTo>
                    <a:pt x="41224" y="117287"/>
                    <a:pt x="35734" y="119376"/>
                    <a:pt x="30244" y="119376"/>
                  </a:cubicBezTo>
                  <a:cubicBezTo>
                    <a:pt x="24754" y="119376"/>
                    <a:pt x="19264" y="117287"/>
                    <a:pt x="15073" y="113108"/>
                  </a:cubicBezTo>
                  <a:cubicBezTo>
                    <a:pt x="6716" y="104726"/>
                    <a:pt x="6716" y="91124"/>
                    <a:pt x="15073" y="82766"/>
                  </a:cubicBezTo>
                  <a:lnTo>
                    <a:pt x="71076" y="26788"/>
                  </a:lnTo>
                  <a:lnTo>
                    <a:pt x="75414" y="31102"/>
                  </a:lnTo>
                  <a:lnTo>
                    <a:pt x="19411" y="87104"/>
                  </a:lnTo>
                  <a:cubicBezTo>
                    <a:pt x="13480" y="92986"/>
                    <a:pt x="13407" y="102741"/>
                    <a:pt x="19411" y="108770"/>
                  </a:cubicBezTo>
                  <a:cubicBezTo>
                    <a:pt x="22344" y="111703"/>
                    <a:pt x="26263" y="113251"/>
                    <a:pt x="30251" y="113251"/>
                  </a:cubicBezTo>
                  <a:cubicBezTo>
                    <a:pt x="32195" y="113251"/>
                    <a:pt x="34157" y="112883"/>
                    <a:pt x="36028" y="112128"/>
                  </a:cubicBezTo>
                  <a:cubicBezTo>
                    <a:pt x="37916" y="111343"/>
                    <a:pt x="39631" y="110216"/>
                    <a:pt x="41077" y="108770"/>
                  </a:cubicBezTo>
                  <a:lnTo>
                    <a:pt x="90560" y="59262"/>
                  </a:lnTo>
                  <a:cubicBezTo>
                    <a:pt x="91761" y="58086"/>
                    <a:pt x="91761" y="56125"/>
                    <a:pt x="90560" y="54949"/>
                  </a:cubicBezTo>
                  <a:cubicBezTo>
                    <a:pt x="89960" y="54348"/>
                    <a:pt x="89182" y="54048"/>
                    <a:pt x="88401" y="54048"/>
                  </a:cubicBezTo>
                  <a:cubicBezTo>
                    <a:pt x="87619" y="54048"/>
                    <a:pt x="86835" y="54348"/>
                    <a:pt x="86222" y="54949"/>
                  </a:cubicBezTo>
                  <a:lnTo>
                    <a:pt x="36739" y="104432"/>
                  </a:lnTo>
                  <a:cubicBezTo>
                    <a:pt x="34950" y="106221"/>
                    <a:pt x="32597" y="107116"/>
                    <a:pt x="30244" y="107116"/>
                  </a:cubicBezTo>
                  <a:cubicBezTo>
                    <a:pt x="27892" y="107116"/>
                    <a:pt x="25539" y="106221"/>
                    <a:pt x="23750" y="104432"/>
                  </a:cubicBezTo>
                  <a:cubicBezTo>
                    <a:pt x="20171" y="100854"/>
                    <a:pt x="20147" y="95021"/>
                    <a:pt x="23750" y="91442"/>
                  </a:cubicBezTo>
                  <a:lnTo>
                    <a:pt x="81884" y="33307"/>
                  </a:lnTo>
                  <a:cubicBezTo>
                    <a:pt x="81884" y="33283"/>
                    <a:pt x="81884" y="33283"/>
                    <a:pt x="81909" y="33283"/>
                  </a:cubicBezTo>
                  <a:cubicBezTo>
                    <a:pt x="83110" y="32082"/>
                    <a:pt x="83110" y="30146"/>
                    <a:pt x="81909" y="28945"/>
                  </a:cubicBezTo>
                  <a:cubicBezTo>
                    <a:pt x="80585" y="27621"/>
                    <a:pt x="72816" y="19852"/>
                    <a:pt x="72154" y="19190"/>
                  </a:cubicBezTo>
                  <a:cubicBezTo>
                    <a:pt x="69164" y="16200"/>
                    <a:pt x="69164" y="11348"/>
                    <a:pt x="72154" y="8357"/>
                  </a:cubicBezTo>
                  <a:cubicBezTo>
                    <a:pt x="73649" y="6862"/>
                    <a:pt x="75610" y="6115"/>
                    <a:pt x="77571" y="6115"/>
                  </a:cubicBezTo>
                  <a:close/>
                  <a:moveTo>
                    <a:pt x="77562" y="0"/>
                  </a:moveTo>
                  <a:cubicBezTo>
                    <a:pt x="74029" y="0"/>
                    <a:pt x="70500" y="1348"/>
                    <a:pt x="67816" y="4044"/>
                  </a:cubicBezTo>
                  <a:cubicBezTo>
                    <a:pt x="65218" y="6642"/>
                    <a:pt x="63772" y="10098"/>
                    <a:pt x="63772" y="13774"/>
                  </a:cubicBezTo>
                  <a:cubicBezTo>
                    <a:pt x="63772" y="16936"/>
                    <a:pt x="64851" y="19950"/>
                    <a:pt x="66787" y="22377"/>
                  </a:cubicBezTo>
                  <a:lnTo>
                    <a:pt x="10760" y="78428"/>
                  </a:lnTo>
                  <a:cubicBezTo>
                    <a:pt x="1" y="89187"/>
                    <a:pt x="1" y="106662"/>
                    <a:pt x="10760" y="117422"/>
                  </a:cubicBezTo>
                  <a:cubicBezTo>
                    <a:pt x="16140" y="122801"/>
                    <a:pt x="23198" y="125491"/>
                    <a:pt x="30257" y="125491"/>
                  </a:cubicBezTo>
                  <a:cubicBezTo>
                    <a:pt x="37315" y="125491"/>
                    <a:pt x="44374" y="122801"/>
                    <a:pt x="49753" y="117422"/>
                  </a:cubicBezTo>
                  <a:lnTo>
                    <a:pt x="105952" y="61223"/>
                  </a:lnTo>
                  <a:cubicBezTo>
                    <a:pt x="108158" y="62669"/>
                    <a:pt x="110731" y="63429"/>
                    <a:pt x="113427" y="63429"/>
                  </a:cubicBezTo>
                  <a:cubicBezTo>
                    <a:pt x="116197" y="63429"/>
                    <a:pt x="118844" y="62620"/>
                    <a:pt x="121098" y="61125"/>
                  </a:cubicBezTo>
                  <a:lnTo>
                    <a:pt x="121098" y="83820"/>
                  </a:lnTo>
                  <a:cubicBezTo>
                    <a:pt x="121098" y="88893"/>
                    <a:pt x="125216" y="93011"/>
                    <a:pt x="130289" y="93011"/>
                  </a:cubicBezTo>
                  <a:cubicBezTo>
                    <a:pt x="135338" y="93011"/>
                    <a:pt x="139480" y="88893"/>
                    <a:pt x="139480" y="83820"/>
                  </a:cubicBezTo>
                  <a:lnTo>
                    <a:pt x="139480" y="49655"/>
                  </a:lnTo>
                  <a:cubicBezTo>
                    <a:pt x="139480" y="42694"/>
                    <a:pt x="136759" y="36150"/>
                    <a:pt x="131858" y="31249"/>
                  </a:cubicBezTo>
                  <a:lnTo>
                    <a:pt x="123059" y="22450"/>
                  </a:lnTo>
                  <a:cubicBezTo>
                    <a:pt x="120079" y="19456"/>
                    <a:pt x="116156" y="17963"/>
                    <a:pt x="112230" y="17963"/>
                  </a:cubicBezTo>
                  <a:cubicBezTo>
                    <a:pt x="109279" y="17963"/>
                    <a:pt x="106326" y="18807"/>
                    <a:pt x="103771" y="20489"/>
                  </a:cubicBezTo>
                  <a:lnTo>
                    <a:pt x="87325" y="4044"/>
                  </a:lnTo>
                  <a:cubicBezTo>
                    <a:pt x="84629" y="1348"/>
                    <a:pt x="81094" y="0"/>
                    <a:pt x="77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93"/>
            <p:cNvSpPr/>
            <p:nvPr/>
          </p:nvSpPr>
          <p:spPr>
            <a:xfrm>
              <a:off x="4821575" y="2716550"/>
              <a:ext cx="452825" cy="569250"/>
            </a:xfrm>
            <a:custGeom>
              <a:rect b="b" l="l" r="r" t="t"/>
              <a:pathLst>
                <a:path extrusionOk="0" h="22770" w="18113">
                  <a:moveTo>
                    <a:pt x="8922" y="1"/>
                  </a:moveTo>
                  <a:cubicBezTo>
                    <a:pt x="7501" y="1"/>
                    <a:pt x="6226" y="712"/>
                    <a:pt x="5466" y="1888"/>
                  </a:cubicBezTo>
                  <a:lnTo>
                    <a:pt x="4290" y="3751"/>
                  </a:lnTo>
                  <a:cubicBezTo>
                    <a:pt x="3359" y="5172"/>
                    <a:pt x="3775" y="7084"/>
                    <a:pt x="5221" y="7991"/>
                  </a:cubicBezTo>
                  <a:cubicBezTo>
                    <a:pt x="5726" y="8313"/>
                    <a:pt x="6287" y="8466"/>
                    <a:pt x="6842" y="8466"/>
                  </a:cubicBezTo>
                  <a:cubicBezTo>
                    <a:pt x="7555" y="8466"/>
                    <a:pt x="8259" y="8214"/>
                    <a:pt x="8824" y="7746"/>
                  </a:cubicBezTo>
                  <a:lnTo>
                    <a:pt x="11496" y="11937"/>
                  </a:lnTo>
                  <a:cubicBezTo>
                    <a:pt x="11814" y="12427"/>
                    <a:pt x="11986" y="12991"/>
                    <a:pt x="11986" y="13579"/>
                  </a:cubicBezTo>
                  <a:cubicBezTo>
                    <a:pt x="11986" y="15270"/>
                    <a:pt x="10589" y="16642"/>
                    <a:pt x="8922" y="16642"/>
                  </a:cubicBezTo>
                  <a:cubicBezTo>
                    <a:pt x="7770" y="16642"/>
                    <a:pt x="6741" y="16005"/>
                    <a:pt x="6202" y="15000"/>
                  </a:cubicBezTo>
                  <a:cubicBezTo>
                    <a:pt x="5661" y="13969"/>
                    <a:pt x="4606" y="13381"/>
                    <a:pt x="3513" y="13381"/>
                  </a:cubicBezTo>
                  <a:cubicBezTo>
                    <a:pt x="3022" y="13381"/>
                    <a:pt x="2523" y="13500"/>
                    <a:pt x="2060" y="13750"/>
                  </a:cubicBezTo>
                  <a:cubicBezTo>
                    <a:pt x="565" y="14535"/>
                    <a:pt x="1" y="16397"/>
                    <a:pt x="785" y="17892"/>
                  </a:cubicBezTo>
                  <a:cubicBezTo>
                    <a:pt x="2403" y="20882"/>
                    <a:pt x="5491" y="22770"/>
                    <a:pt x="8922" y="22770"/>
                  </a:cubicBezTo>
                  <a:cubicBezTo>
                    <a:pt x="13971" y="22770"/>
                    <a:pt x="18113" y="18652"/>
                    <a:pt x="18113" y="13579"/>
                  </a:cubicBezTo>
                  <a:cubicBezTo>
                    <a:pt x="18113" y="11814"/>
                    <a:pt x="17598" y="10099"/>
                    <a:pt x="16667" y="8628"/>
                  </a:cubicBezTo>
                  <a:lnTo>
                    <a:pt x="12353" y="1888"/>
                  </a:lnTo>
                  <a:cubicBezTo>
                    <a:pt x="11594" y="712"/>
                    <a:pt x="10319" y="1"/>
                    <a:pt x="8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3"/>
            <p:cNvSpPr/>
            <p:nvPr/>
          </p:nvSpPr>
          <p:spPr>
            <a:xfrm>
              <a:off x="4332625" y="4525300"/>
              <a:ext cx="580275" cy="473050"/>
            </a:xfrm>
            <a:custGeom>
              <a:rect b="b" l="l" r="r" t="t"/>
              <a:pathLst>
                <a:path extrusionOk="0" h="18922" w="23211">
                  <a:moveTo>
                    <a:pt x="9192" y="6128"/>
                  </a:moveTo>
                  <a:cubicBezTo>
                    <a:pt x="10956" y="6128"/>
                    <a:pt x="12697" y="6349"/>
                    <a:pt x="14412" y="6741"/>
                  </a:cubicBezTo>
                  <a:cubicBezTo>
                    <a:pt x="16054" y="7133"/>
                    <a:pt x="17084" y="8775"/>
                    <a:pt x="16667" y="10442"/>
                  </a:cubicBezTo>
                  <a:cubicBezTo>
                    <a:pt x="16335" y="11895"/>
                    <a:pt x="15053" y="12785"/>
                    <a:pt x="13715" y="12785"/>
                  </a:cubicBezTo>
                  <a:cubicBezTo>
                    <a:pt x="13474" y="12785"/>
                    <a:pt x="13230" y="12756"/>
                    <a:pt x="12991" y="12696"/>
                  </a:cubicBezTo>
                  <a:cubicBezTo>
                    <a:pt x="11741" y="12402"/>
                    <a:pt x="10466" y="12255"/>
                    <a:pt x="9192" y="12255"/>
                  </a:cubicBezTo>
                  <a:cubicBezTo>
                    <a:pt x="7501" y="12255"/>
                    <a:pt x="6128" y="10883"/>
                    <a:pt x="6128" y="9192"/>
                  </a:cubicBezTo>
                  <a:cubicBezTo>
                    <a:pt x="6128" y="7501"/>
                    <a:pt x="7501" y="6128"/>
                    <a:pt x="9192" y="6128"/>
                  </a:cubicBezTo>
                  <a:close/>
                  <a:moveTo>
                    <a:pt x="9192" y="1"/>
                  </a:moveTo>
                  <a:cubicBezTo>
                    <a:pt x="4143" y="1"/>
                    <a:pt x="1" y="4118"/>
                    <a:pt x="1" y="9192"/>
                  </a:cubicBezTo>
                  <a:cubicBezTo>
                    <a:pt x="1" y="14265"/>
                    <a:pt x="4143" y="18382"/>
                    <a:pt x="9192" y="18382"/>
                  </a:cubicBezTo>
                  <a:cubicBezTo>
                    <a:pt x="10001" y="18382"/>
                    <a:pt x="10785" y="18480"/>
                    <a:pt x="11545" y="18652"/>
                  </a:cubicBezTo>
                  <a:cubicBezTo>
                    <a:pt x="12255" y="18824"/>
                    <a:pt x="12966" y="18922"/>
                    <a:pt x="13701" y="18922"/>
                  </a:cubicBezTo>
                  <a:cubicBezTo>
                    <a:pt x="17966" y="18922"/>
                    <a:pt x="21642" y="16030"/>
                    <a:pt x="22647" y="11863"/>
                  </a:cubicBezTo>
                  <a:cubicBezTo>
                    <a:pt x="23211" y="9486"/>
                    <a:pt x="22819" y="7010"/>
                    <a:pt x="21544" y="4927"/>
                  </a:cubicBezTo>
                  <a:cubicBezTo>
                    <a:pt x="20245" y="2819"/>
                    <a:pt x="18236" y="1349"/>
                    <a:pt x="15834" y="785"/>
                  </a:cubicBezTo>
                  <a:cubicBezTo>
                    <a:pt x="13652" y="270"/>
                    <a:pt x="11422" y="1"/>
                    <a:pt x="9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3"/>
            <p:cNvSpPr/>
            <p:nvPr/>
          </p:nvSpPr>
          <p:spPr>
            <a:xfrm>
              <a:off x="4814850" y="4525300"/>
              <a:ext cx="941150" cy="941175"/>
            </a:xfrm>
            <a:custGeom>
              <a:rect b="b" l="l" r="r" t="t"/>
              <a:pathLst>
                <a:path extrusionOk="0" h="37647" w="37646">
                  <a:moveTo>
                    <a:pt x="28455" y="1"/>
                  </a:moveTo>
                  <a:cubicBezTo>
                    <a:pt x="23847" y="1"/>
                    <a:pt x="19289" y="1128"/>
                    <a:pt x="15245" y="3261"/>
                  </a:cubicBezTo>
                  <a:cubicBezTo>
                    <a:pt x="13750" y="4045"/>
                    <a:pt x="13162" y="5907"/>
                    <a:pt x="13946" y="7403"/>
                  </a:cubicBezTo>
                  <a:cubicBezTo>
                    <a:pt x="14508" y="8441"/>
                    <a:pt x="15566" y="9030"/>
                    <a:pt x="16662" y="9030"/>
                  </a:cubicBezTo>
                  <a:cubicBezTo>
                    <a:pt x="17143" y="9030"/>
                    <a:pt x="17631" y="8916"/>
                    <a:pt x="18088" y="8677"/>
                  </a:cubicBezTo>
                  <a:cubicBezTo>
                    <a:pt x="21274" y="7010"/>
                    <a:pt x="24852" y="6128"/>
                    <a:pt x="28455" y="6128"/>
                  </a:cubicBezTo>
                  <a:cubicBezTo>
                    <a:pt x="30146" y="6128"/>
                    <a:pt x="31519" y="7501"/>
                    <a:pt x="31519" y="9192"/>
                  </a:cubicBezTo>
                  <a:cubicBezTo>
                    <a:pt x="31519" y="10883"/>
                    <a:pt x="30146" y="12255"/>
                    <a:pt x="28455" y="12255"/>
                  </a:cubicBezTo>
                  <a:cubicBezTo>
                    <a:pt x="18995" y="12255"/>
                    <a:pt x="11985" y="20319"/>
                    <a:pt x="12255" y="28505"/>
                  </a:cubicBezTo>
                  <a:cubicBezTo>
                    <a:pt x="12230" y="30196"/>
                    <a:pt x="10882" y="31495"/>
                    <a:pt x="9240" y="31519"/>
                  </a:cubicBezTo>
                  <a:lnTo>
                    <a:pt x="9118" y="31519"/>
                  </a:lnTo>
                  <a:cubicBezTo>
                    <a:pt x="7427" y="31470"/>
                    <a:pt x="6128" y="30147"/>
                    <a:pt x="6128" y="28456"/>
                  </a:cubicBezTo>
                  <a:cubicBezTo>
                    <a:pt x="6128" y="23897"/>
                    <a:pt x="7500" y="19510"/>
                    <a:pt x="10098" y="15760"/>
                  </a:cubicBezTo>
                  <a:cubicBezTo>
                    <a:pt x="11054" y="14363"/>
                    <a:pt x="10711" y="12451"/>
                    <a:pt x="9314" y="11495"/>
                  </a:cubicBezTo>
                  <a:cubicBezTo>
                    <a:pt x="8788" y="11129"/>
                    <a:pt x="8183" y="10954"/>
                    <a:pt x="7581" y="10954"/>
                  </a:cubicBezTo>
                  <a:cubicBezTo>
                    <a:pt x="6613" y="10954"/>
                    <a:pt x="5654" y="11409"/>
                    <a:pt x="5049" y="12255"/>
                  </a:cubicBezTo>
                  <a:cubicBezTo>
                    <a:pt x="1741" y="17034"/>
                    <a:pt x="0" y="22647"/>
                    <a:pt x="0" y="28456"/>
                  </a:cubicBezTo>
                  <a:cubicBezTo>
                    <a:pt x="0" y="33602"/>
                    <a:pt x="4093" y="37646"/>
                    <a:pt x="9191" y="37646"/>
                  </a:cubicBezTo>
                  <a:cubicBezTo>
                    <a:pt x="14510" y="37646"/>
                    <a:pt x="18505" y="33210"/>
                    <a:pt x="18382" y="28431"/>
                  </a:cubicBezTo>
                  <a:cubicBezTo>
                    <a:pt x="18382" y="22892"/>
                    <a:pt x="22916" y="18382"/>
                    <a:pt x="28455" y="18382"/>
                  </a:cubicBezTo>
                  <a:cubicBezTo>
                    <a:pt x="33504" y="18382"/>
                    <a:pt x="37646" y="14265"/>
                    <a:pt x="37646" y="9192"/>
                  </a:cubicBezTo>
                  <a:cubicBezTo>
                    <a:pt x="37646" y="4118"/>
                    <a:pt x="33504" y="1"/>
                    <a:pt x="28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93"/>
          <p:cNvGrpSpPr/>
          <p:nvPr/>
        </p:nvGrpSpPr>
        <p:grpSpPr>
          <a:xfrm>
            <a:off x="3072782" y="3197016"/>
            <a:ext cx="473037" cy="459572"/>
            <a:chOff x="1201025" y="238125"/>
            <a:chExt cx="5375425" cy="5228350"/>
          </a:xfrm>
        </p:grpSpPr>
        <p:sp>
          <p:nvSpPr>
            <p:cNvPr id="1446" name="Google Shape;1446;p93"/>
            <p:cNvSpPr/>
            <p:nvPr/>
          </p:nvSpPr>
          <p:spPr>
            <a:xfrm>
              <a:off x="3154375" y="238125"/>
              <a:ext cx="1382925" cy="2835075"/>
            </a:xfrm>
            <a:custGeom>
              <a:rect b="b" l="l" r="r" t="t"/>
              <a:pathLst>
                <a:path extrusionOk="0" h="113403" w="55317">
                  <a:moveTo>
                    <a:pt x="45955" y="6127"/>
                  </a:moveTo>
                  <a:cubicBezTo>
                    <a:pt x="46763" y="6127"/>
                    <a:pt x="47597" y="6446"/>
                    <a:pt x="48209" y="7010"/>
                  </a:cubicBezTo>
                  <a:cubicBezTo>
                    <a:pt x="48798" y="7549"/>
                    <a:pt x="49141" y="8259"/>
                    <a:pt x="49165" y="9044"/>
                  </a:cubicBezTo>
                  <a:lnTo>
                    <a:pt x="49190" y="9068"/>
                  </a:lnTo>
                  <a:lnTo>
                    <a:pt x="49190" y="9191"/>
                  </a:lnTo>
                  <a:cubicBezTo>
                    <a:pt x="49165" y="10882"/>
                    <a:pt x="47793" y="12254"/>
                    <a:pt x="46126" y="12254"/>
                  </a:cubicBezTo>
                  <a:lnTo>
                    <a:pt x="34190" y="12254"/>
                  </a:lnTo>
                  <a:cubicBezTo>
                    <a:pt x="32499" y="12254"/>
                    <a:pt x="31127" y="13627"/>
                    <a:pt x="31127" y="15318"/>
                  </a:cubicBezTo>
                  <a:cubicBezTo>
                    <a:pt x="31127" y="17009"/>
                    <a:pt x="32499" y="18382"/>
                    <a:pt x="34190" y="18382"/>
                  </a:cubicBezTo>
                  <a:lnTo>
                    <a:pt x="43063" y="18382"/>
                  </a:lnTo>
                  <a:lnTo>
                    <a:pt x="43063" y="49312"/>
                  </a:lnTo>
                  <a:lnTo>
                    <a:pt x="21617" y="49312"/>
                  </a:lnTo>
                  <a:cubicBezTo>
                    <a:pt x="19926" y="49312"/>
                    <a:pt x="18554" y="50684"/>
                    <a:pt x="18554" y="52375"/>
                  </a:cubicBezTo>
                  <a:cubicBezTo>
                    <a:pt x="18554" y="54066"/>
                    <a:pt x="19926" y="55439"/>
                    <a:pt x="21617" y="55439"/>
                  </a:cubicBezTo>
                  <a:lnTo>
                    <a:pt x="43063" y="55439"/>
                  </a:lnTo>
                  <a:lnTo>
                    <a:pt x="43063" y="91957"/>
                  </a:lnTo>
                  <a:cubicBezTo>
                    <a:pt x="43063" y="100412"/>
                    <a:pt x="36176" y="107275"/>
                    <a:pt x="27745" y="107275"/>
                  </a:cubicBezTo>
                  <a:cubicBezTo>
                    <a:pt x="19289" y="107275"/>
                    <a:pt x="12427" y="100412"/>
                    <a:pt x="12427" y="91957"/>
                  </a:cubicBezTo>
                  <a:lnTo>
                    <a:pt x="12427" y="18382"/>
                  </a:lnTo>
                  <a:lnTo>
                    <a:pt x="21936" y="18382"/>
                  </a:lnTo>
                  <a:cubicBezTo>
                    <a:pt x="23627" y="18382"/>
                    <a:pt x="25000" y="17009"/>
                    <a:pt x="25000" y="15318"/>
                  </a:cubicBezTo>
                  <a:cubicBezTo>
                    <a:pt x="25000" y="13627"/>
                    <a:pt x="23627" y="12254"/>
                    <a:pt x="21936" y="12254"/>
                  </a:cubicBezTo>
                  <a:lnTo>
                    <a:pt x="9191" y="12254"/>
                  </a:lnTo>
                  <a:cubicBezTo>
                    <a:pt x="7500" y="12254"/>
                    <a:pt x="6128" y="10882"/>
                    <a:pt x="6128" y="9191"/>
                  </a:cubicBezTo>
                  <a:cubicBezTo>
                    <a:pt x="6128" y="7500"/>
                    <a:pt x="7500" y="6127"/>
                    <a:pt x="9191" y="6127"/>
                  </a:cubicBezTo>
                  <a:close/>
                  <a:moveTo>
                    <a:pt x="9191" y="0"/>
                  </a:moveTo>
                  <a:cubicBezTo>
                    <a:pt x="6741" y="0"/>
                    <a:pt x="4412" y="956"/>
                    <a:pt x="2697" y="2696"/>
                  </a:cubicBezTo>
                  <a:cubicBezTo>
                    <a:pt x="956" y="4436"/>
                    <a:pt x="1" y="6740"/>
                    <a:pt x="1" y="9191"/>
                  </a:cubicBezTo>
                  <a:cubicBezTo>
                    <a:pt x="1" y="11642"/>
                    <a:pt x="956" y="13945"/>
                    <a:pt x="2697" y="15686"/>
                  </a:cubicBezTo>
                  <a:cubicBezTo>
                    <a:pt x="3726" y="16715"/>
                    <a:pt x="4951" y="17475"/>
                    <a:pt x="6299" y="17916"/>
                  </a:cubicBezTo>
                  <a:lnTo>
                    <a:pt x="6299" y="52375"/>
                  </a:lnTo>
                  <a:lnTo>
                    <a:pt x="6299" y="52400"/>
                  </a:lnTo>
                  <a:lnTo>
                    <a:pt x="6299" y="91957"/>
                  </a:lnTo>
                  <a:cubicBezTo>
                    <a:pt x="6299" y="103795"/>
                    <a:pt x="15907" y="113402"/>
                    <a:pt x="27745" y="113402"/>
                  </a:cubicBezTo>
                  <a:cubicBezTo>
                    <a:pt x="39558" y="113402"/>
                    <a:pt x="49190" y="103795"/>
                    <a:pt x="49190" y="91957"/>
                  </a:cubicBezTo>
                  <a:lnTo>
                    <a:pt x="49190" y="17842"/>
                  </a:lnTo>
                  <a:cubicBezTo>
                    <a:pt x="50464" y="17401"/>
                    <a:pt x="51641" y="16666"/>
                    <a:pt x="52621" y="15686"/>
                  </a:cubicBezTo>
                  <a:cubicBezTo>
                    <a:pt x="54361" y="13945"/>
                    <a:pt x="55317" y="11642"/>
                    <a:pt x="55317" y="9191"/>
                  </a:cubicBezTo>
                  <a:cubicBezTo>
                    <a:pt x="55317" y="9019"/>
                    <a:pt x="55292" y="8897"/>
                    <a:pt x="55292" y="8750"/>
                  </a:cubicBezTo>
                  <a:cubicBezTo>
                    <a:pt x="55194" y="6348"/>
                    <a:pt x="54140" y="4117"/>
                    <a:pt x="52327" y="2475"/>
                  </a:cubicBezTo>
                  <a:cubicBezTo>
                    <a:pt x="50587" y="882"/>
                    <a:pt x="48307" y="0"/>
                    <a:pt x="4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3"/>
            <p:cNvSpPr/>
            <p:nvPr/>
          </p:nvSpPr>
          <p:spPr>
            <a:xfrm>
              <a:off x="3707050" y="2025425"/>
              <a:ext cx="2869400" cy="3441050"/>
            </a:xfrm>
            <a:custGeom>
              <a:rect b="b" l="l" r="r" t="t"/>
              <a:pathLst>
                <a:path extrusionOk="0" h="137642" w="114776">
                  <a:moveTo>
                    <a:pt x="72963" y="6127"/>
                  </a:moveTo>
                  <a:cubicBezTo>
                    <a:pt x="74458" y="6127"/>
                    <a:pt x="76125" y="6912"/>
                    <a:pt x="76198" y="8627"/>
                  </a:cubicBezTo>
                  <a:cubicBezTo>
                    <a:pt x="76198" y="8676"/>
                    <a:pt x="76198" y="8725"/>
                    <a:pt x="76198" y="8774"/>
                  </a:cubicBezTo>
                  <a:cubicBezTo>
                    <a:pt x="76198" y="10465"/>
                    <a:pt x="74826" y="11838"/>
                    <a:pt x="73135" y="11838"/>
                  </a:cubicBezTo>
                  <a:lnTo>
                    <a:pt x="66101" y="11838"/>
                  </a:lnTo>
                  <a:cubicBezTo>
                    <a:pt x="64410" y="11838"/>
                    <a:pt x="63037" y="13210"/>
                    <a:pt x="63037" y="14901"/>
                  </a:cubicBezTo>
                  <a:cubicBezTo>
                    <a:pt x="63037" y="16593"/>
                    <a:pt x="64410" y="17965"/>
                    <a:pt x="66101" y="17965"/>
                  </a:cubicBezTo>
                  <a:lnTo>
                    <a:pt x="69017" y="17965"/>
                  </a:lnTo>
                  <a:lnTo>
                    <a:pt x="69017" y="38724"/>
                  </a:lnTo>
                  <a:cubicBezTo>
                    <a:pt x="69017" y="41493"/>
                    <a:pt x="69777" y="52620"/>
                    <a:pt x="72179" y="56787"/>
                  </a:cubicBezTo>
                  <a:lnTo>
                    <a:pt x="100388" y="105461"/>
                  </a:lnTo>
                  <a:cubicBezTo>
                    <a:pt x="107104" y="117029"/>
                    <a:pt x="98746" y="131514"/>
                    <a:pt x="85365" y="131514"/>
                  </a:cubicBezTo>
                  <a:lnTo>
                    <a:pt x="29387" y="131514"/>
                  </a:lnTo>
                  <a:cubicBezTo>
                    <a:pt x="16029" y="131514"/>
                    <a:pt x="7672" y="117054"/>
                    <a:pt x="14387" y="105461"/>
                  </a:cubicBezTo>
                  <a:lnTo>
                    <a:pt x="42572" y="56787"/>
                  </a:lnTo>
                  <a:cubicBezTo>
                    <a:pt x="44974" y="52620"/>
                    <a:pt x="45734" y="41493"/>
                    <a:pt x="45734" y="38724"/>
                  </a:cubicBezTo>
                  <a:lnTo>
                    <a:pt x="45734" y="17965"/>
                  </a:lnTo>
                  <a:lnTo>
                    <a:pt x="53871" y="17965"/>
                  </a:lnTo>
                  <a:cubicBezTo>
                    <a:pt x="55562" y="17965"/>
                    <a:pt x="56934" y="16593"/>
                    <a:pt x="56934" y="14901"/>
                  </a:cubicBezTo>
                  <a:cubicBezTo>
                    <a:pt x="56934" y="13210"/>
                    <a:pt x="55562" y="11838"/>
                    <a:pt x="53871" y="11838"/>
                  </a:cubicBezTo>
                  <a:lnTo>
                    <a:pt x="41616" y="11838"/>
                  </a:lnTo>
                  <a:cubicBezTo>
                    <a:pt x="39950" y="11838"/>
                    <a:pt x="38553" y="10465"/>
                    <a:pt x="38553" y="8774"/>
                  </a:cubicBezTo>
                  <a:cubicBezTo>
                    <a:pt x="38553" y="6961"/>
                    <a:pt x="40146" y="6127"/>
                    <a:pt x="41616" y="6127"/>
                  </a:cubicBezTo>
                  <a:close/>
                  <a:moveTo>
                    <a:pt x="41616" y="0"/>
                  </a:moveTo>
                  <a:cubicBezTo>
                    <a:pt x="36396" y="0"/>
                    <a:pt x="32426" y="3774"/>
                    <a:pt x="32426" y="8774"/>
                  </a:cubicBezTo>
                  <a:cubicBezTo>
                    <a:pt x="32426" y="13161"/>
                    <a:pt x="35514" y="16813"/>
                    <a:pt x="39607" y="17744"/>
                  </a:cubicBezTo>
                  <a:lnTo>
                    <a:pt x="39607" y="38724"/>
                  </a:lnTo>
                  <a:cubicBezTo>
                    <a:pt x="39607" y="42841"/>
                    <a:pt x="38528" y="51567"/>
                    <a:pt x="37278" y="53699"/>
                  </a:cubicBezTo>
                  <a:lnTo>
                    <a:pt x="9069" y="102398"/>
                  </a:lnTo>
                  <a:cubicBezTo>
                    <a:pt x="1" y="118059"/>
                    <a:pt x="11299" y="137641"/>
                    <a:pt x="29387" y="137641"/>
                  </a:cubicBezTo>
                  <a:lnTo>
                    <a:pt x="85365" y="137641"/>
                  </a:lnTo>
                  <a:cubicBezTo>
                    <a:pt x="103477" y="137641"/>
                    <a:pt x="114775" y="118059"/>
                    <a:pt x="105682" y="102398"/>
                  </a:cubicBezTo>
                  <a:lnTo>
                    <a:pt x="77497" y="53699"/>
                  </a:lnTo>
                  <a:cubicBezTo>
                    <a:pt x="76247" y="51567"/>
                    <a:pt x="75144" y="42841"/>
                    <a:pt x="75144" y="38724"/>
                  </a:cubicBezTo>
                  <a:lnTo>
                    <a:pt x="75144" y="17744"/>
                  </a:lnTo>
                  <a:cubicBezTo>
                    <a:pt x="79262" y="16813"/>
                    <a:pt x="82325" y="13161"/>
                    <a:pt x="82325" y="8774"/>
                  </a:cubicBezTo>
                  <a:cubicBezTo>
                    <a:pt x="82325" y="8627"/>
                    <a:pt x="82325" y="8480"/>
                    <a:pt x="82325" y="8333"/>
                  </a:cubicBezTo>
                  <a:cubicBezTo>
                    <a:pt x="82105" y="3578"/>
                    <a:pt x="78085" y="0"/>
                    <a:pt x="72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93"/>
            <p:cNvSpPr/>
            <p:nvPr/>
          </p:nvSpPr>
          <p:spPr>
            <a:xfrm>
              <a:off x="4095525" y="4085050"/>
              <a:ext cx="2091850" cy="1072600"/>
            </a:xfrm>
            <a:custGeom>
              <a:rect b="b" l="l" r="r" t="t"/>
              <a:pathLst>
                <a:path extrusionOk="0" h="42904" w="83674">
                  <a:moveTo>
                    <a:pt x="62678" y="1"/>
                  </a:moveTo>
                  <a:cubicBezTo>
                    <a:pt x="62159" y="1"/>
                    <a:pt x="61633" y="132"/>
                    <a:pt x="61149" y="406"/>
                  </a:cubicBezTo>
                  <a:cubicBezTo>
                    <a:pt x="59679" y="1264"/>
                    <a:pt x="59189" y="3126"/>
                    <a:pt x="60022" y="4597"/>
                  </a:cubicBezTo>
                  <a:lnTo>
                    <a:pt x="73870" y="28493"/>
                  </a:lnTo>
                  <a:cubicBezTo>
                    <a:pt x="76002" y="32169"/>
                    <a:pt x="73355" y="36777"/>
                    <a:pt x="69115" y="36777"/>
                  </a:cubicBezTo>
                  <a:lnTo>
                    <a:pt x="14583" y="36777"/>
                  </a:lnTo>
                  <a:cubicBezTo>
                    <a:pt x="10318" y="36777"/>
                    <a:pt x="7671" y="32169"/>
                    <a:pt x="9804" y="28493"/>
                  </a:cubicBezTo>
                  <a:lnTo>
                    <a:pt x="22769" y="6141"/>
                  </a:lnTo>
                  <a:lnTo>
                    <a:pt x="52473" y="6141"/>
                  </a:lnTo>
                  <a:cubicBezTo>
                    <a:pt x="54164" y="6141"/>
                    <a:pt x="55537" y="4768"/>
                    <a:pt x="55537" y="3077"/>
                  </a:cubicBezTo>
                  <a:cubicBezTo>
                    <a:pt x="55537" y="1362"/>
                    <a:pt x="54164" y="14"/>
                    <a:pt x="52473" y="14"/>
                  </a:cubicBezTo>
                  <a:lnTo>
                    <a:pt x="21004" y="14"/>
                  </a:lnTo>
                  <a:cubicBezTo>
                    <a:pt x="19901" y="14"/>
                    <a:pt x="18896" y="577"/>
                    <a:pt x="18357" y="1533"/>
                  </a:cubicBezTo>
                  <a:lnTo>
                    <a:pt x="4510" y="25405"/>
                  </a:lnTo>
                  <a:cubicBezTo>
                    <a:pt x="0" y="33174"/>
                    <a:pt x="5613" y="42904"/>
                    <a:pt x="14583" y="42904"/>
                  </a:cubicBezTo>
                  <a:lnTo>
                    <a:pt x="69115" y="42904"/>
                  </a:lnTo>
                  <a:cubicBezTo>
                    <a:pt x="78085" y="42904"/>
                    <a:pt x="83673" y="33174"/>
                    <a:pt x="79188" y="25405"/>
                  </a:cubicBezTo>
                  <a:lnTo>
                    <a:pt x="65340" y="1533"/>
                  </a:lnTo>
                  <a:cubicBezTo>
                    <a:pt x="64765" y="546"/>
                    <a:pt x="63736" y="1"/>
                    <a:pt x="62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93"/>
            <p:cNvSpPr/>
            <p:nvPr/>
          </p:nvSpPr>
          <p:spPr>
            <a:xfrm>
              <a:off x="4860800" y="4332925"/>
              <a:ext cx="153200" cy="153200"/>
            </a:xfrm>
            <a:custGeom>
              <a:rect b="b" l="l" r="r" t="t"/>
              <a:pathLst>
                <a:path extrusionOk="0" h="6128" w="6128">
                  <a:moveTo>
                    <a:pt x="3064" y="0"/>
                  </a:moveTo>
                  <a:cubicBezTo>
                    <a:pt x="1373" y="0"/>
                    <a:pt x="1" y="1373"/>
                    <a:pt x="1" y="3064"/>
                  </a:cubicBezTo>
                  <a:cubicBezTo>
                    <a:pt x="1" y="4755"/>
                    <a:pt x="1373" y="6127"/>
                    <a:pt x="3064" y="6127"/>
                  </a:cubicBezTo>
                  <a:cubicBezTo>
                    <a:pt x="4755" y="6127"/>
                    <a:pt x="6128" y="4755"/>
                    <a:pt x="6128" y="3064"/>
                  </a:cubicBezTo>
                  <a:cubicBezTo>
                    <a:pt x="6128"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3"/>
            <p:cNvSpPr/>
            <p:nvPr/>
          </p:nvSpPr>
          <p:spPr>
            <a:xfrm>
              <a:off x="5320350" y="4588425"/>
              <a:ext cx="153200" cy="153200"/>
            </a:xfrm>
            <a:custGeom>
              <a:rect b="b" l="l" r="r" t="t"/>
              <a:pathLst>
                <a:path extrusionOk="0" h="6128" w="6128">
                  <a:moveTo>
                    <a:pt x="3064" y="0"/>
                  </a:moveTo>
                  <a:cubicBezTo>
                    <a:pt x="1373" y="0"/>
                    <a:pt x="0" y="1373"/>
                    <a:pt x="0" y="3064"/>
                  </a:cubicBezTo>
                  <a:cubicBezTo>
                    <a:pt x="0" y="4755"/>
                    <a:pt x="1373" y="6127"/>
                    <a:pt x="3064" y="6127"/>
                  </a:cubicBezTo>
                  <a:cubicBezTo>
                    <a:pt x="4755" y="6127"/>
                    <a:pt x="6127" y="4755"/>
                    <a:pt x="6127" y="3064"/>
                  </a:cubicBezTo>
                  <a:cubicBezTo>
                    <a:pt x="6127"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3"/>
            <p:cNvSpPr/>
            <p:nvPr/>
          </p:nvSpPr>
          <p:spPr>
            <a:xfrm>
              <a:off x="4963125" y="4741600"/>
              <a:ext cx="153200" cy="153200"/>
            </a:xfrm>
            <a:custGeom>
              <a:rect b="b" l="l" r="r" t="t"/>
              <a:pathLst>
                <a:path extrusionOk="0" h="6128" w="6128">
                  <a:moveTo>
                    <a:pt x="3064" y="0"/>
                  </a:moveTo>
                  <a:cubicBezTo>
                    <a:pt x="1373" y="0"/>
                    <a:pt x="1" y="1373"/>
                    <a:pt x="1" y="3064"/>
                  </a:cubicBezTo>
                  <a:cubicBezTo>
                    <a:pt x="1" y="4755"/>
                    <a:pt x="1373" y="6128"/>
                    <a:pt x="3064" y="6128"/>
                  </a:cubicBezTo>
                  <a:cubicBezTo>
                    <a:pt x="4755" y="6128"/>
                    <a:pt x="6128" y="4755"/>
                    <a:pt x="6128" y="3064"/>
                  </a:cubicBezTo>
                  <a:cubicBezTo>
                    <a:pt x="6128" y="1373"/>
                    <a:pt x="4755" y="0"/>
                    <a:pt x="3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3"/>
            <p:cNvSpPr/>
            <p:nvPr/>
          </p:nvSpPr>
          <p:spPr>
            <a:xfrm>
              <a:off x="1201025" y="2019900"/>
              <a:ext cx="2705800" cy="3446575"/>
            </a:xfrm>
            <a:custGeom>
              <a:rect b="b" l="l" r="r" t="t"/>
              <a:pathLst>
                <a:path extrusionOk="0" h="137863" w="108232">
                  <a:moveTo>
                    <a:pt x="69704" y="6128"/>
                  </a:moveTo>
                  <a:cubicBezTo>
                    <a:pt x="71370" y="6128"/>
                    <a:pt x="72939" y="7427"/>
                    <a:pt x="72939" y="9191"/>
                  </a:cubicBezTo>
                  <a:cubicBezTo>
                    <a:pt x="72939" y="10882"/>
                    <a:pt x="71566" y="12255"/>
                    <a:pt x="69875" y="12255"/>
                  </a:cubicBezTo>
                  <a:lnTo>
                    <a:pt x="60243" y="12255"/>
                  </a:lnTo>
                  <a:cubicBezTo>
                    <a:pt x="58552" y="12255"/>
                    <a:pt x="57180" y="13652"/>
                    <a:pt x="57180" y="15318"/>
                  </a:cubicBezTo>
                  <a:cubicBezTo>
                    <a:pt x="57180" y="17010"/>
                    <a:pt x="58552" y="18382"/>
                    <a:pt x="60243" y="18382"/>
                  </a:cubicBezTo>
                  <a:lnTo>
                    <a:pt x="65758" y="18382"/>
                  </a:lnTo>
                  <a:lnTo>
                    <a:pt x="65758" y="32622"/>
                  </a:lnTo>
                  <a:cubicBezTo>
                    <a:pt x="65758" y="35220"/>
                    <a:pt x="67424" y="37548"/>
                    <a:pt x="69900" y="38406"/>
                  </a:cubicBezTo>
                  <a:cubicBezTo>
                    <a:pt x="89164" y="45121"/>
                    <a:pt x="102104" y="63331"/>
                    <a:pt x="102104" y="83747"/>
                  </a:cubicBezTo>
                  <a:cubicBezTo>
                    <a:pt x="102104" y="110118"/>
                    <a:pt x="80659" y="131662"/>
                    <a:pt x="54263" y="131735"/>
                  </a:cubicBezTo>
                  <a:cubicBezTo>
                    <a:pt x="54203" y="131735"/>
                    <a:pt x="54143" y="131735"/>
                    <a:pt x="54083" y="131735"/>
                  </a:cubicBezTo>
                  <a:cubicBezTo>
                    <a:pt x="27695" y="131735"/>
                    <a:pt x="6128" y="110254"/>
                    <a:pt x="6128" y="83747"/>
                  </a:cubicBezTo>
                  <a:cubicBezTo>
                    <a:pt x="6128" y="63331"/>
                    <a:pt x="19068" y="45121"/>
                    <a:pt x="38332" y="38406"/>
                  </a:cubicBezTo>
                  <a:cubicBezTo>
                    <a:pt x="40808" y="37548"/>
                    <a:pt x="42474" y="35220"/>
                    <a:pt x="42474" y="32622"/>
                  </a:cubicBezTo>
                  <a:lnTo>
                    <a:pt x="42474" y="18382"/>
                  </a:lnTo>
                  <a:lnTo>
                    <a:pt x="47891" y="18382"/>
                  </a:lnTo>
                  <a:cubicBezTo>
                    <a:pt x="47923" y="18382"/>
                    <a:pt x="47945" y="18393"/>
                    <a:pt x="47963" y="18393"/>
                  </a:cubicBezTo>
                  <a:cubicBezTo>
                    <a:pt x="47972" y="18393"/>
                    <a:pt x="47981" y="18390"/>
                    <a:pt x="47989" y="18382"/>
                  </a:cubicBezTo>
                  <a:cubicBezTo>
                    <a:pt x="49680" y="18382"/>
                    <a:pt x="51052" y="17010"/>
                    <a:pt x="51052" y="15318"/>
                  </a:cubicBezTo>
                  <a:cubicBezTo>
                    <a:pt x="51052" y="13652"/>
                    <a:pt x="49680" y="12255"/>
                    <a:pt x="47989" y="12255"/>
                  </a:cubicBezTo>
                  <a:lnTo>
                    <a:pt x="38357" y="12255"/>
                  </a:lnTo>
                  <a:cubicBezTo>
                    <a:pt x="36666" y="12255"/>
                    <a:pt x="35293" y="10882"/>
                    <a:pt x="35293" y="9191"/>
                  </a:cubicBezTo>
                  <a:cubicBezTo>
                    <a:pt x="35293" y="7525"/>
                    <a:pt x="36666" y="6152"/>
                    <a:pt x="38357" y="6128"/>
                  </a:cubicBezTo>
                  <a:close/>
                  <a:moveTo>
                    <a:pt x="38357" y="1"/>
                  </a:moveTo>
                  <a:cubicBezTo>
                    <a:pt x="35906" y="1"/>
                    <a:pt x="33602" y="956"/>
                    <a:pt x="31862" y="2696"/>
                  </a:cubicBezTo>
                  <a:cubicBezTo>
                    <a:pt x="30122" y="4437"/>
                    <a:pt x="29166" y="6740"/>
                    <a:pt x="29166" y="9191"/>
                  </a:cubicBezTo>
                  <a:cubicBezTo>
                    <a:pt x="29166" y="11667"/>
                    <a:pt x="30122" y="13971"/>
                    <a:pt x="31862" y="15711"/>
                  </a:cubicBezTo>
                  <a:cubicBezTo>
                    <a:pt x="33112" y="16936"/>
                    <a:pt x="34656" y="17794"/>
                    <a:pt x="36347" y="18162"/>
                  </a:cubicBezTo>
                  <a:lnTo>
                    <a:pt x="36323" y="32622"/>
                  </a:lnTo>
                  <a:cubicBezTo>
                    <a:pt x="14583" y="40170"/>
                    <a:pt x="1" y="60733"/>
                    <a:pt x="1" y="83747"/>
                  </a:cubicBezTo>
                  <a:cubicBezTo>
                    <a:pt x="1" y="113599"/>
                    <a:pt x="24264" y="137862"/>
                    <a:pt x="54116" y="137862"/>
                  </a:cubicBezTo>
                  <a:lnTo>
                    <a:pt x="54288" y="137862"/>
                  </a:lnTo>
                  <a:cubicBezTo>
                    <a:pt x="84041" y="137764"/>
                    <a:pt x="108231" y="113501"/>
                    <a:pt x="108231" y="83747"/>
                  </a:cubicBezTo>
                  <a:cubicBezTo>
                    <a:pt x="108231" y="60733"/>
                    <a:pt x="93649" y="40195"/>
                    <a:pt x="71885" y="32622"/>
                  </a:cubicBezTo>
                  <a:lnTo>
                    <a:pt x="71885" y="18162"/>
                  </a:lnTo>
                  <a:cubicBezTo>
                    <a:pt x="75978" y="17255"/>
                    <a:pt x="79066" y="13627"/>
                    <a:pt x="79066" y="9191"/>
                  </a:cubicBezTo>
                  <a:cubicBezTo>
                    <a:pt x="79066" y="4093"/>
                    <a:pt x="74801" y="1"/>
                    <a:pt x="697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93"/>
            <p:cNvSpPr/>
            <p:nvPr/>
          </p:nvSpPr>
          <p:spPr>
            <a:xfrm>
              <a:off x="1501250" y="3638700"/>
              <a:ext cx="2103500" cy="1521400"/>
            </a:xfrm>
            <a:custGeom>
              <a:rect b="b" l="l" r="r" t="t"/>
              <a:pathLst>
                <a:path extrusionOk="0" h="60856" w="84140">
                  <a:moveTo>
                    <a:pt x="19632" y="6128"/>
                  </a:moveTo>
                  <a:cubicBezTo>
                    <a:pt x="27426" y="6128"/>
                    <a:pt x="33602" y="13750"/>
                    <a:pt x="39558" y="21127"/>
                  </a:cubicBezTo>
                  <a:cubicBezTo>
                    <a:pt x="46592" y="29828"/>
                    <a:pt x="53847" y="38798"/>
                    <a:pt x="64582" y="38798"/>
                  </a:cubicBezTo>
                  <a:cubicBezTo>
                    <a:pt x="67596" y="38798"/>
                    <a:pt x="70488" y="38112"/>
                    <a:pt x="73037" y="36862"/>
                  </a:cubicBezTo>
                  <a:lnTo>
                    <a:pt x="73037" y="36862"/>
                  </a:lnTo>
                  <a:cubicBezTo>
                    <a:pt x="66885" y="47499"/>
                    <a:pt x="55366" y="54704"/>
                    <a:pt x="42230" y="54729"/>
                  </a:cubicBezTo>
                  <a:lnTo>
                    <a:pt x="42107" y="54729"/>
                  </a:lnTo>
                  <a:cubicBezTo>
                    <a:pt x="20931" y="54729"/>
                    <a:pt x="5981" y="37033"/>
                    <a:pt x="6373" y="19069"/>
                  </a:cubicBezTo>
                  <a:cubicBezTo>
                    <a:pt x="6545" y="11936"/>
                    <a:pt x="12500" y="6128"/>
                    <a:pt x="19632" y="6128"/>
                  </a:cubicBezTo>
                  <a:close/>
                  <a:moveTo>
                    <a:pt x="19632" y="1"/>
                  </a:moveTo>
                  <a:cubicBezTo>
                    <a:pt x="14535" y="1"/>
                    <a:pt x="9731" y="1961"/>
                    <a:pt x="6079" y="5515"/>
                  </a:cubicBezTo>
                  <a:cubicBezTo>
                    <a:pt x="2256" y="9265"/>
                    <a:pt x="1" y="14510"/>
                    <a:pt x="271" y="20367"/>
                  </a:cubicBezTo>
                  <a:cubicBezTo>
                    <a:pt x="981" y="42867"/>
                    <a:pt x="19485" y="60856"/>
                    <a:pt x="42107" y="60856"/>
                  </a:cubicBezTo>
                  <a:lnTo>
                    <a:pt x="42230" y="60856"/>
                  </a:lnTo>
                  <a:cubicBezTo>
                    <a:pt x="65856" y="60782"/>
                    <a:pt x="84140" y="41126"/>
                    <a:pt x="83968" y="19240"/>
                  </a:cubicBezTo>
                  <a:cubicBezTo>
                    <a:pt x="84017" y="9118"/>
                    <a:pt x="75561" y="1"/>
                    <a:pt x="64582" y="1"/>
                  </a:cubicBezTo>
                  <a:cubicBezTo>
                    <a:pt x="57744" y="1"/>
                    <a:pt x="52523" y="3922"/>
                    <a:pt x="48332" y="7745"/>
                  </a:cubicBezTo>
                  <a:cubicBezTo>
                    <a:pt x="47082" y="8873"/>
                    <a:pt x="46984" y="10809"/>
                    <a:pt x="48136" y="12059"/>
                  </a:cubicBezTo>
                  <a:cubicBezTo>
                    <a:pt x="48734" y="12722"/>
                    <a:pt x="49560" y="13061"/>
                    <a:pt x="50390" y="13061"/>
                  </a:cubicBezTo>
                  <a:cubicBezTo>
                    <a:pt x="51125" y="13061"/>
                    <a:pt x="51863" y="12796"/>
                    <a:pt x="52450" y="12255"/>
                  </a:cubicBezTo>
                  <a:cubicBezTo>
                    <a:pt x="57253" y="7917"/>
                    <a:pt x="60758" y="6128"/>
                    <a:pt x="64582" y="6128"/>
                  </a:cubicBezTo>
                  <a:cubicBezTo>
                    <a:pt x="71689" y="6128"/>
                    <a:pt x="78061" y="11863"/>
                    <a:pt x="77841" y="20049"/>
                  </a:cubicBezTo>
                  <a:cubicBezTo>
                    <a:pt x="77498" y="27058"/>
                    <a:pt x="71689" y="32671"/>
                    <a:pt x="64582" y="32671"/>
                  </a:cubicBezTo>
                  <a:cubicBezTo>
                    <a:pt x="56763" y="32671"/>
                    <a:pt x="50734" y="25196"/>
                    <a:pt x="44313" y="17279"/>
                  </a:cubicBezTo>
                  <a:cubicBezTo>
                    <a:pt x="37769" y="9167"/>
                    <a:pt x="30367" y="1"/>
                    <a:pt x="19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93"/>
            <p:cNvSpPr/>
            <p:nvPr/>
          </p:nvSpPr>
          <p:spPr>
            <a:xfrm>
              <a:off x="1864600" y="4087825"/>
              <a:ext cx="153200" cy="153200"/>
            </a:xfrm>
            <a:custGeom>
              <a:rect b="b" l="l" r="r" t="t"/>
              <a:pathLst>
                <a:path extrusionOk="0" h="6128" w="6128">
                  <a:moveTo>
                    <a:pt x="3064" y="1"/>
                  </a:moveTo>
                  <a:cubicBezTo>
                    <a:pt x="1373" y="1"/>
                    <a:pt x="1" y="1373"/>
                    <a:pt x="1" y="3064"/>
                  </a:cubicBezTo>
                  <a:cubicBezTo>
                    <a:pt x="1" y="4755"/>
                    <a:pt x="1373" y="6128"/>
                    <a:pt x="3064" y="6128"/>
                  </a:cubicBezTo>
                  <a:cubicBezTo>
                    <a:pt x="4755" y="6128"/>
                    <a:pt x="6128" y="4755"/>
                    <a:pt x="6128" y="3064"/>
                  </a:cubicBezTo>
                  <a:cubicBezTo>
                    <a:pt x="6128" y="1373"/>
                    <a:pt x="4755" y="1"/>
                    <a:pt x="3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3"/>
            <p:cNvSpPr/>
            <p:nvPr/>
          </p:nvSpPr>
          <p:spPr>
            <a:xfrm>
              <a:off x="2324150" y="4343325"/>
              <a:ext cx="153200" cy="153200"/>
            </a:xfrm>
            <a:custGeom>
              <a:rect b="b" l="l" r="r" t="t"/>
              <a:pathLst>
                <a:path extrusionOk="0" h="6128" w="6128">
                  <a:moveTo>
                    <a:pt x="3064" y="1"/>
                  </a:moveTo>
                  <a:cubicBezTo>
                    <a:pt x="1373" y="1"/>
                    <a:pt x="0" y="1373"/>
                    <a:pt x="0" y="3064"/>
                  </a:cubicBezTo>
                  <a:cubicBezTo>
                    <a:pt x="0" y="4755"/>
                    <a:pt x="1373" y="6128"/>
                    <a:pt x="3064" y="6128"/>
                  </a:cubicBezTo>
                  <a:cubicBezTo>
                    <a:pt x="4755" y="6128"/>
                    <a:pt x="6127" y="4755"/>
                    <a:pt x="6127" y="3064"/>
                  </a:cubicBezTo>
                  <a:cubicBezTo>
                    <a:pt x="6127" y="1373"/>
                    <a:pt x="4755" y="1"/>
                    <a:pt x="3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3"/>
            <p:cNvSpPr/>
            <p:nvPr/>
          </p:nvSpPr>
          <p:spPr>
            <a:xfrm>
              <a:off x="1966925" y="4496500"/>
              <a:ext cx="153200" cy="153225"/>
            </a:xfrm>
            <a:custGeom>
              <a:rect b="b" l="l" r="r" t="t"/>
              <a:pathLst>
                <a:path extrusionOk="0" h="6129" w="6128">
                  <a:moveTo>
                    <a:pt x="3064" y="1"/>
                  </a:moveTo>
                  <a:cubicBezTo>
                    <a:pt x="1373" y="1"/>
                    <a:pt x="1" y="1373"/>
                    <a:pt x="1" y="3065"/>
                  </a:cubicBezTo>
                  <a:cubicBezTo>
                    <a:pt x="1" y="4756"/>
                    <a:pt x="1373" y="6128"/>
                    <a:pt x="3064" y="6128"/>
                  </a:cubicBezTo>
                  <a:cubicBezTo>
                    <a:pt x="4755" y="6128"/>
                    <a:pt x="6128" y="4756"/>
                    <a:pt x="6128" y="3065"/>
                  </a:cubicBezTo>
                  <a:cubicBezTo>
                    <a:pt x="6128" y="1373"/>
                    <a:pt x="4755" y="1"/>
                    <a:pt x="3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93"/>
          <p:cNvGrpSpPr/>
          <p:nvPr/>
        </p:nvGrpSpPr>
        <p:grpSpPr>
          <a:xfrm>
            <a:off x="4341584" y="2954952"/>
            <a:ext cx="1397429" cy="1180500"/>
            <a:chOff x="3914945" y="2259613"/>
            <a:chExt cx="2304087" cy="1946414"/>
          </a:xfrm>
        </p:grpSpPr>
        <p:grpSp>
          <p:nvGrpSpPr>
            <p:cNvPr id="1458" name="Google Shape;1458;p93"/>
            <p:cNvGrpSpPr/>
            <p:nvPr/>
          </p:nvGrpSpPr>
          <p:grpSpPr>
            <a:xfrm>
              <a:off x="3914945" y="2259621"/>
              <a:ext cx="2304087" cy="1946406"/>
              <a:chOff x="3689825" y="2069900"/>
              <a:chExt cx="2499009" cy="2111069"/>
            </a:xfrm>
          </p:grpSpPr>
          <p:sp>
            <p:nvSpPr>
              <p:cNvPr id="1459" name="Google Shape;1459;p93"/>
              <p:cNvSpPr/>
              <p:nvPr/>
            </p:nvSpPr>
            <p:spPr>
              <a:xfrm>
                <a:off x="4047102" y="2069900"/>
                <a:ext cx="1784480" cy="2111069"/>
              </a:xfrm>
              <a:custGeom>
                <a:rect b="b" l="l" r="r" t="t"/>
                <a:pathLst>
                  <a:path extrusionOk="0" h="37782" w="31937">
                    <a:moveTo>
                      <a:pt x="5016" y="728"/>
                    </a:moveTo>
                    <a:cubicBezTo>
                      <a:pt x="8561" y="728"/>
                      <a:pt x="15467" y="6766"/>
                      <a:pt x="21285" y="15244"/>
                    </a:cubicBezTo>
                    <a:cubicBezTo>
                      <a:pt x="27906" y="24895"/>
                      <a:pt x="31065" y="34721"/>
                      <a:pt x="28182" y="36699"/>
                    </a:cubicBezTo>
                    <a:cubicBezTo>
                      <a:pt x="27832" y="36939"/>
                      <a:pt x="27406" y="37054"/>
                      <a:pt x="26916" y="37054"/>
                    </a:cubicBezTo>
                    <a:cubicBezTo>
                      <a:pt x="23371" y="37054"/>
                      <a:pt x="16469" y="31018"/>
                      <a:pt x="10652" y="22539"/>
                    </a:cubicBezTo>
                    <a:cubicBezTo>
                      <a:pt x="4027" y="12887"/>
                      <a:pt x="867" y="3062"/>
                      <a:pt x="3750" y="1084"/>
                    </a:cubicBezTo>
                    <a:cubicBezTo>
                      <a:pt x="4098" y="845"/>
                      <a:pt x="4527" y="728"/>
                      <a:pt x="5016" y="728"/>
                    </a:cubicBezTo>
                    <a:close/>
                    <a:moveTo>
                      <a:pt x="4965" y="0"/>
                    </a:moveTo>
                    <a:cubicBezTo>
                      <a:pt x="4337" y="0"/>
                      <a:pt x="3785" y="152"/>
                      <a:pt x="3326" y="467"/>
                    </a:cubicBezTo>
                    <a:cubicBezTo>
                      <a:pt x="0" y="2751"/>
                      <a:pt x="2944" y="12634"/>
                      <a:pt x="10035" y="22963"/>
                    </a:cubicBezTo>
                    <a:cubicBezTo>
                      <a:pt x="16144" y="31869"/>
                      <a:pt x="23050" y="37781"/>
                      <a:pt x="26971" y="37781"/>
                    </a:cubicBezTo>
                    <a:cubicBezTo>
                      <a:pt x="27595" y="37781"/>
                      <a:pt x="28149" y="37630"/>
                      <a:pt x="28607" y="37316"/>
                    </a:cubicBezTo>
                    <a:cubicBezTo>
                      <a:pt x="31936" y="35031"/>
                      <a:pt x="28990" y="25153"/>
                      <a:pt x="21902" y="14819"/>
                    </a:cubicBezTo>
                    <a:cubicBezTo>
                      <a:pt x="15793" y="5915"/>
                      <a:pt x="8887" y="0"/>
                      <a:pt x="49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93"/>
              <p:cNvSpPr/>
              <p:nvPr/>
            </p:nvSpPr>
            <p:spPr>
              <a:xfrm>
                <a:off x="3689825" y="2723152"/>
                <a:ext cx="2499009" cy="804712"/>
              </a:xfrm>
              <a:custGeom>
                <a:rect b="b" l="l" r="r" t="t"/>
                <a:pathLst>
                  <a:path extrusionOk="0" h="14402" w="44725">
                    <a:moveTo>
                      <a:pt x="21686" y="749"/>
                    </a:moveTo>
                    <a:cubicBezTo>
                      <a:pt x="21933" y="749"/>
                      <a:pt x="22179" y="749"/>
                      <a:pt x="22429" y="754"/>
                    </a:cubicBezTo>
                    <a:cubicBezTo>
                      <a:pt x="28258" y="814"/>
                      <a:pt x="33728" y="1572"/>
                      <a:pt x="37830" y="2894"/>
                    </a:cubicBezTo>
                    <a:cubicBezTo>
                      <a:pt x="41739" y="4151"/>
                      <a:pt x="43970" y="5803"/>
                      <a:pt x="43956" y="7424"/>
                    </a:cubicBezTo>
                    <a:cubicBezTo>
                      <a:pt x="43937" y="9045"/>
                      <a:pt x="41671" y="10647"/>
                      <a:pt x="37739" y="11826"/>
                    </a:cubicBezTo>
                    <a:cubicBezTo>
                      <a:pt x="33789" y="13007"/>
                      <a:pt x="28592" y="13651"/>
                      <a:pt x="23048" y="13651"/>
                    </a:cubicBezTo>
                    <a:cubicBezTo>
                      <a:pt x="22798" y="13651"/>
                      <a:pt x="22547" y="13650"/>
                      <a:pt x="22296" y="13647"/>
                    </a:cubicBezTo>
                    <a:cubicBezTo>
                      <a:pt x="16462" y="13587"/>
                      <a:pt x="10992" y="12829"/>
                      <a:pt x="6894" y="11507"/>
                    </a:cubicBezTo>
                    <a:cubicBezTo>
                      <a:pt x="2985" y="10249"/>
                      <a:pt x="750" y="8598"/>
                      <a:pt x="769" y="6981"/>
                    </a:cubicBezTo>
                    <a:cubicBezTo>
                      <a:pt x="784" y="5359"/>
                      <a:pt x="3050" y="3754"/>
                      <a:pt x="6985" y="2575"/>
                    </a:cubicBezTo>
                    <a:cubicBezTo>
                      <a:pt x="10936" y="1394"/>
                      <a:pt x="16133" y="749"/>
                      <a:pt x="21686" y="749"/>
                    </a:cubicBezTo>
                    <a:close/>
                    <a:moveTo>
                      <a:pt x="21723" y="0"/>
                    </a:moveTo>
                    <a:cubicBezTo>
                      <a:pt x="16081" y="0"/>
                      <a:pt x="10797" y="652"/>
                      <a:pt x="6770" y="1859"/>
                    </a:cubicBezTo>
                    <a:cubicBezTo>
                      <a:pt x="2436" y="3155"/>
                      <a:pt x="38" y="4973"/>
                      <a:pt x="19" y="6973"/>
                    </a:cubicBezTo>
                    <a:cubicBezTo>
                      <a:pt x="0" y="8973"/>
                      <a:pt x="2356" y="10836"/>
                      <a:pt x="6663" y="12223"/>
                    </a:cubicBezTo>
                    <a:cubicBezTo>
                      <a:pt x="10833" y="13564"/>
                      <a:pt x="16383" y="14337"/>
                      <a:pt x="22288" y="14397"/>
                    </a:cubicBezTo>
                    <a:cubicBezTo>
                      <a:pt x="22538" y="14401"/>
                      <a:pt x="22784" y="14401"/>
                      <a:pt x="23034" y="14401"/>
                    </a:cubicBezTo>
                    <a:cubicBezTo>
                      <a:pt x="28660" y="14401"/>
                      <a:pt x="33933" y="13746"/>
                      <a:pt x="37952" y="12541"/>
                    </a:cubicBezTo>
                    <a:cubicBezTo>
                      <a:pt x="42285" y="11246"/>
                      <a:pt x="44683" y="9431"/>
                      <a:pt x="44702" y="7431"/>
                    </a:cubicBezTo>
                    <a:cubicBezTo>
                      <a:pt x="44725" y="5431"/>
                      <a:pt x="42365" y="3567"/>
                      <a:pt x="38057" y="2181"/>
                    </a:cubicBezTo>
                    <a:cubicBezTo>
                      <a:pt x="33887" y="836"/>
                      <a:pt x="28338" y="64"/>
                      <a:pt x="22436" y="4"/>
                    </a:cubicBezTo>
                    <a:cubicBezTo>
                      <a:pt x="22198" y="1"/>
                      <a:pt x="21960" y="0"/>
                      <a:pt x="21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93"/>
              <p:cNvSpPr/>
              <p:nvPr/>
            </p:nvSpPr>
            <p:spPr>
              <a:xfrm>
                <a:off x="4036932" y="2144215"/>
                <a:ext cx="1804763" cy="1962498"/>
              </a:xfrm>
              <a:custGeom>
                <a:rect b="b" l="l" r="r" t="t"/>
                <a:pathLst>
                  <a:path extrusionOk="0" h="35123" w="32300">
                    <a:moveTo>
                      <a:pt x="28702" y="743"/>
                    </a:moveTo>
                    <a:cubicBezTo>
                      <a:pt x="29368" y="743"/>
                      <a:pt x="29906" y="910"/>
                      <a:pt x="30296" y="1246"/>
                    </a:cubicBezTo>
                    <a:cubicBezTo>
                      <a:pt x="31520" y="2307"/>
                      <a:pt x="31277" y="5076"/>
                      <a:pt x="29630" y="8837"/>
                    </a:cubicBezTo>
                    <a:cubicBezTo>
                      <a:pt x="27899" y="12781"/>
                      <a:pt x="24842" y="17379"/>
                      <a:pt x="21020" y="21785"/>
                    </a:cubicBezTo>
                    <a:cubicBezTo>
                      <a:pt x="17201" y="26190"/>
                      <a:pt x="13080" y="29869"/>
                      <a:pt x="9417" y="32141"/>
                    </a:cubicBezTo>
                    <a:cubicBezTo>
                      <a:pt x="7038" y="33616"/>
                      <a:pt x="5024" y="34379"/>
                      <a:pt x="3595" y="34379"/>
                    </a:cubicBezTo>
                    <a:cubicBezTo>
                      <a:pt x="2929" y="34379"/>
                      <a:pt x="2390" y="34213"/>
                      <a:pt x="2000" y="33876"/>
                    </a:cubicBezTo>
                    <a:cubicBezTo>
                      <a:pt x="777" y="32815"/>
                      <a:pt x="1019" y="30050"/>
                      <a:pt x="2671" y="26288"/>
                    </a:cubicBezTo>
                    <a:cubicBezTo>
                      <a:pt x="4402" y="22342"/>
                      <a:pt x="7459" y="17743"/>
                      <a:pt x="11277" y="13337"/>
                    </a:cubicBezTo>
                    <a:cubicBezTo>
                      <a:pt x="15099" y="8933"/>
                      <a:pt x="19217" y="5254"/>
                      <a:pt x="22880" y="2982"/>
                    </a:cubicBezTo>
                    <a:cubicBezTo>
                      <a:pt x="25258" y="1508"/>
                      <a:pt x="27273" y="743"/>
                      <a:pt x="28702" y="743"/>
                    </a:cubicBezTo>
                    <a:close/>
                    <a:moveTo>
                      <a:pt x="28711" y="0"/>
                    </a:moveTo>
                    <a:cubicBezTo>
                      <a:pt x="27115" y="0"/>
                      <a:pt x="24989" y="793"/>
                      <a:pt x="22485" y="2349"/>
                    </a:cubicBezTo>
                    <a:cubicBezTo>
                      <a:pt x="18762" y="4655"/>
                      <a:pt x="14581" y="8387"/>
                      <a:pt x="10712" y="12846"/>
                    </a:cubicBezTo>
                    <a:cubicBezTo>
                      <a:pt x="6845" y="17307"/>
                      <a:pt x="3743" y="21974"/>
                      <a:pt x="1985" y="25986"/>
                    </a:cubicBezTo>
                    <a:cubicBezTo>
                      <a:pt x="167" y="30129"/>
                      <a:pt x="0" y="33133"/>
                      <a:pt x="1512" y="34440"/>
                    </a:cubicBezTo>
                    <a:cubicBezTo>
                      <a:pt x="2038" y="34899"/>
                      <a:pt x="2735" y="35122"/>
                      <a:pt x="3588" y="35122"/>
                    </a:cubicBezTo>
                    <a:cubicBezTo>
                      <a:pt x="5182" y="35122"/>
                      <a:pt x="7308" y="34330"/>
                      <a:pt x="9815" y="32778"/>
                    </a:cubicBezTo>
                    <a:cubicBezTo>
                      <a:pt x="13539" y="30467"/>
                      <a:pt x="17717" y="26739"/>
                      <a:pt x="21584" y="22278"/>
                    </a:cubicBezTo>
                    <a:cubicBezTo>
                      <a:pt x="25455" y="17815"/>
                      <a:pt x="28553" y="13148"/>
                      <a:pt x="30315" y="9137"/>
                    </a:cubicBezTo>
                    <a:cubicBezTo>
                      <a:pt x="32130" y="4993"/>
                      <a:pt x="32300" y="1993"/>
                      <a:pt x="30789" y="683"/>
                    </a:cubicBezTo>
                    <a:cubicBezTo>
                      <a:pt x="30263" y="226"/>
                      <a:pt x="29562" y="0"/>
                      <a:pt x="28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3"/>
              <p:cNvSpPr/>
              <p:nvPr/>
            </p:nvSpPr>
            <p:spPr>
              <a:xfrm>
                <a:off x="4774953" y="2961186"/>
                <a:ext cx="328768" cy="328769"/>
              </a:xfrm>
              <a:custGeom>
                <a:rect b="b" l="l" r="r" t="t"/>
                <a:pathLst>
                  <a:path extrusionOk="0" h="5884" w="5884">
                    <a:moveTo>
                      <a:pt x="2941" y="1"/>
                    </a:moveTo>
                    <a:cubicBezTo>
                      <a:pt x="1315" y="1"/>
                      <a:pt x="1" y="1315"/>
                      <a:pt x="1" y="2940"/>
                    </a:cubicBezTo>
                    <a:cubicBezTo>
                      <a:pt x="1" y="4566"/>
                      <a:pt x="1315" y="5884"/>
                      <a:pt x="2941" y="5884"/>
                    </a:cubicBezTo>
                    <a:cubicBezTo>
                      <a:pt x="4565" y="5884"/>
                      <a:pt x="5883" y="4566"/>
                      <a:pt x="5883" y="2940"/>
                    </a:cubicBezTo>
                    <a:cubicBezTo>
                      <a:pt x="5883" y="1315"/>
                      <a:pt x="4565"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3"/>
              <p:cNvSpPr/>
              <p:nvPr/>
            </p:nvSpPr>
            <p:spPr>
              <a:xfrm>
                <a:off x="4885925" y="3043101"/>
                <a:ext cx="217801" cy="246856"/>
              </a:xfrm>
              <a:custGeom>
                <a:rect b="b" l="l" r="r" t="t"/>
                <a:pathLst>
                  <a:path extrusionOk="0" h="4418" w="3898">
                    <a:moveTo>
                      <a:pt x="3500" y="0"/>
                    </a:moveTo>
                    <a:cubicBezTo>
                      <a:pt x="3095" y="1228"/>
                      <a:pt x="2405" y="2364"/>
                      <a:pt x="1523" y="3372"/>
                    </a:cubicBezTo>
                    <a:cubicBezTo>
                      <a:pt x="1072" y="3747"/>
                      <a:pt x="549" y="4054"/>
                      <a:pt x="0" y="4255"/>
                    </a:cubicBezTo>
                    <a:cubicBezTo>
                      <a:pt x="299" y="4357"/>
                      <a:pt x="621" y="4418"/>
                      <a:pt x="955" y="4418"/>
                    </a:cubicBezTo>
                    <a:cubicBezTo>
                      <a:pt x="2579" y="4418"/>
                      <a:pt x="3897" y="3100"/>
                      <a:pt x="3897" y="1474"/>
                    </a:cubicBezTo>
                    <a:cubicBezTo>
                      <a:pt x="3897" y="937"/>
                      <a:pt x="3750" y="437"/>
                      <a:pt x="3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93"/>
              <p:cNvSpPr/>
              <p:nvPr/>
            </p:nvSpPr>
            <p:spPr>
              <a:xfrm>
                <a:off x="5554714" y="3797042"/>
                <a:ext cx="265909" cy="265686"/>
              </a:xfrm>
              <a:custGeom>
                <a:rect b="b" l="l" r="r" t="t"/>
                <a:pathLst>
                  <a:path extrusionOk="0" h="4755" w="4759">
                    <a:moveTo>
                      <a:pt x="2380" y="0"/>
                    </a:moveTo>
                    <a:cubicBezTo>
                      <a:pt x="1065" y="0"/>
                      <a:pt x="0" y="1065"/>
                      <a:pt x="0" y="2379"/>
                    </a:cubicBezTo>
                    <a:cubicBezTo>
                      <a:pt x="0" y="3690"/>
                      <a:pt x="1065" y="4754"/>
                      <a:pt x="2380" y="4754"/>
                    </a:cubicBezTo>
                    <a:cubicBezTo>
                      <a:pt x="3694" y="4754"/>
                      <a:pt x="4759" y="3690"/>
                      <a:pt x="4759" y="2379"/>
                    </a:cubicBezTo>
                    <a:cubicBezTo>
                      <a:pt x="4759" y="1065"/>
                      <a:pt x="3694" y="0"/>
                      <a:pt x="2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93"/>
              <p:cNvSpPr/>
              <p:nvPr/>
            </p:nvSpPr>
            <p:spPr>
              <a:xfrm>
                <a:off x="5565052" y="3819281"/>
                <a:ext cx="255572" cy="243447"/>
              </a:xfrm>
              <a:custGeom>
                <a:rect b="b" l="l" r="r" t="t"/>
                <a:pathLst>
                  <a:path extrusionOk="0" h="4357" w="4574">
                    <a:moveTo>
                      <a:pt x="3513" y="1"/>
                    </a:moveTo>
                    <a:cubicBezTo>
                      <a:pt x="3263" y="1099"/>
                      <a:pt x="2698" y="2041"/>
                      <a:pt x="1596" y="2455"/>
                    </a:cubicBezTo>
                    <a:cubicBezTo>
                      <a:pt x="1081" y="2674"/>
                      <a:pt x="543" y="2830"/>
                      <a:pt x="1" y="2902"/>
                    </a:cubicBezTo>
                    <a:cubicBezTo>
                      <a:pt x="361" y="3758"/>
                      <a:pt x="1210" y="4356"/>
                      <a:pt x="2195" y="4356"/>
                    </a:cubicBezTo>
                    <a:cubicBezTo>
                      <a:pt x="3509" y="4356"/>
                      <a:pt x="4574" y="3292"/>
                      <a:pt x="4574" y="1981"/>
                    </a:cubicBezTo>
                    <a:cubicBezTo>
                      <a:pt x="4574" y="1151"/>
                      <a:pt x="4153" y="424"/>
                      <a:pt x="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93"/>
              <p:cNvSpPr/>
              <p:nvPr/>
            </p:nvSpPr>
            <p:spPr>
              <a:xfrm>
                <a:off x="3875616" y="3225761"/>
                <a:ext cx="265686" cy="265909"/>
              </a:xfrm>
              <a:custGeom>
                <a:rect b="b" l="l" r="r" t="t"/>
                <a:pathLst>
                  <a:path extrusionOk="0" h="4759" w="4755">
                    <a:moveTo>
                      <a:pt x="2380" y="1"/>
                    </a:moveTo>
                    <a:cubicBezTo>
                      <a:pt x="1065" y="1"/>
                      <a:pt x="1" y="1065"/>
                      <a:pt x="1" y="2380"/>
                    </a:cubicBezTo>
                    <a:cubicBezTo>
                      <a:pt x="1" y="3694"/>
                      <a:pt x="1065" y="4759"/>
                      <a:pt x="2380" y="4759"/>
                    </a:cubicBezTo>
                    <a:cubicBezTo>
                      <a:pt x="3690" y="4759"/>
                      <a:pt x="4755" y="3694"/>
                      <a:pt x="4755" y="2380"/>
                    </a:cubicBezTo>
                    <a:cubicBezTo>
                      <a:pt x="4755" y="1065"/>
                      <a:pt x="3690" y="1"/>
                      <a:pt x="23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93"/>
              <p:cNvSpPr/>
              <p:nvPr/>
            </p:nvSpPr>
            <p:spPr>
              <a:xfrm>
                <a:off x="3878186" y="3279291"/>
                <a:ext cx="263115" cy="212381"/>
              </a:xfrm>
              <a:custGeom>
                <a:rect b="b" l="l" r="r" t="t"/>
                <a:pathLst>
                  <a:path extrusionOk="0" h="3801" w="4709">
                    <a:moveTo>
                      <a:pt x="4235" y="1"/>
                    </a:moveTo>
                    <a:cubicBezTo>
                      <a:pt x="3902" y="600"/>
                      <a:pt x="3474" y="1126"/>
                      <a:pt x="2906" y="1505"/>
                    </a:cubicBezTo>
                    <a:cubicBezTo>
                      <a:pt x="2332" y="1937"/>
                      <a:pt x="1737" y="2121"/>
                      <a:pt x="1158" y="2121"/>
                    </a:cubicBezTo>
                    <a:cubicBezTo>
                      <a:pt x="761" y="2121"/>
                      <a:pt x="371" y="2035"/>
                      <a:pt x="0" y="1884"/>
                    </a:cubicBezTo>
                    <a:lnTo>
                      <a:pt x="0" y="1884"/>
                    </a:lnTo>
                    <a:cubicBezTo>
                      <a:pt x="217" y="2974"/>
                      <a:pt x="1179" y="3801"/>
                      <a:pt x="2334" y="3801"/>
                    </a:cubicBezTo>
                    <a:cubicBezTo>
                      <a:pt x="3644" y="3801"/>
                      <a:pt x="4709" y="2736"/>
                      <a:pt x="4709" y="1422"/>
                    </a:cubicBezTo>
                    <a:cubicBezTo>
                      <a:pt x="4709" y="887"/>
                      <a:pt x="4535" y="399"/>
                      <a:pt x="42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93"/>
            <p:cNvSpPr/>
            <p:nvPr/>
          </p:nvSpPr>
          <p:spPr>
            <a:xfrm>
              <a:off x="5331075" y="2259613"/>
              <a:ext cx="265965" cy="265853"/>
            </a:xfrm>
            <a:custGeom>
              <a:rect b="b" l="l" r="r" t="t"/>
              <a:pathLst>
                <a:path extrusionOk="0" h="4758" w="4760">
                  <a:moveTo>
                    <a:pt x="2380" y="0"/>
                  </a:moveTo>
                  <a:cubicBezTo>
                    <a:pt x="1069" y="0"/>
                    <a:pt x="1" y="1069"/>
                    <a:pt x="1" y="2379"/>
                  </a:cubicBezTo>
                  <a:cubicBezTo>
                    <a:pt x="1" y="3694"/>
                    <a:pt x="1069" y="4758"/>
                    <a:pt x="2380" y="4758"/>
                  </a:cubicBezTo>
                  <a:cubicBezTo>
                    <a:pt x="3694" y="4758"/>
                    <a:pt x="4759" y="3694"/>
                    <a:pt x="4759" y="2379"/>
                  </a:cubicBezTo>
                  <a:cubicBezTo>
                    <a:pt x="4759" y="1069"/>
                    <a:pt x="3694" y="0"/>
                    <a:pt x="2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57"/>
                                        </p:tgtEl>
                                        <p:attrNameLst>
                                          <p:attrName>style.visibility</p:attrName>
                                        </p:attrNameLst>
                                      </p:cBhvr>
                                      <p:to>
                                        <p:strVal val="visible"/>
                                      </p:to>
                                    </p:set>
                                    <p:animEffect filter="fade" transition="in">
                                      <p:cBhvr>
                                        <p:cTn dur="1000"/>
                                        <p:tgtEl>
                                          <p:spTgt spid="1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94"/>
          <p:cNvSpPr txBox="1"/>
          <p:nvPr>
            <p:ph type="title"/>
          </p:nvPr>
        </p:nvSpPr>
        <p:spPr>
          <a:xfrm>
            <a:off x="934525" y="1068400"/>
            <a:ext cx="2816700" cy="245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PCR</a:t>
            </a:r>
            <a:endParaRPr/>
          </a:p>
        </p:txBody>
      </p:sp>
      <p:sp>
        <p:nvSpPr>
          <p:cNvPr id="1474" name="Google Shape;1474;p94"/>
          <p:cNvSpPr txBox="1"/>
          <p:nvPr>
            <p:ph idx="1" type="subTitle"/>
          </p:nvPr>
        </p:nvSpPr>
        <p:spPr>
          <a:xfrm>
            <a:off x="934600" y="3612700"/>
            <a:ext cx="2816700" cy="6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Polymerase Chain Reaction </a:t>
            </a:r>
            <a:endParaRPr/>
          </a:p>
        </p:txBody>
      </p:sp>
      <p:pic>
        <p:nvPicPr>
          <p:cNvPr id="1475" name="Google Shape;1475;p94"/>
          <p:cNvPicPr preferRelativeResize="0"/>
          <p:nvPr/>
        </p:nvPicPr>
        <p:blipFill>
          <a:blip r:embed="rId3">
            <a:alphaModFix/>
          </a:blip>
          <a:stretch>
            <a:fillRect/>
          </a:stretch>
        </p:blipFill>
        <p:spPr>
          <a:xfrm>
            <a:off x="2897250" y="384275"/>
            <a:ext cx="4650351" cy="2325175"/>
          </a:xfrm>
          <a:prstGeom prst="rect">
            <a:avLst/>
          </a:prstGeom>
          <a:noFill/>
          <a:ln>
            <a:noFill/>
          </a:ln>
        </p:spPr>
      </p:pic>
      <p:pic>
        <p:nvPicPr>
          <p:cNvPr id="1476" name="Google Shape;1476;p94"/>
          <p:cNvPicPr preferRelativeResize="0"/>
          <p:nvPr/>
        </p:nvPicPr>
        <p:blipFill>
          <a:blip r:embed="rId4">
            <a:alphaModFix/>
          </a:blip>
          <a:stretch>
            <a:fillRect/>
          </a:stretch>
        </p:blipFill>
        <p:spPr>
          <a:xfrm>
            <a:off x="3903700" y="2861851"/>
            <a:ext cx="3187499" cy="21292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95"/>
          <p:cNvSpPr txBox="1"/>
          <p:nvPr>
            <p:ph type="title"/>
          </p:nvPr>
        </p:nvSpPr>
        <p:spPr>
          <a:xfrm>
            <a:off x="207300" y="2457750"/>
            <a:ext cx="2543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 how does PCR work? </a:t>
            </a:r>
            <a:endParaRPr/>
          </a:p>
        </p:txBody>
      </p:sp>
      <p:pic>
        <p:nvPicPr>
          <p:cNvPr id="1482" name="Google Shape;1482;p95"/>
          <p:cNvPicPr preferRelativeResize="0"/>
          <p:nvPr/>
        </p:nvPicPr>
        <p:blipFill>
          <a:blip r:embed="rId3">
            <a:alphaModFix/>
          </a:blip>
          <a:stretch>
            <a:fillRect/>
          </a:stretch>
        </p:blipFill>
        <p:spPr>
          <a:xfrm>
            <a:off x="2990477" y="435000"/>
            <a:ext cx="5564100" cy="4125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96"/>
          <p:cNvSpPr txBox="1"/>
          <p:nvPr>
            <p:ph type="title"/>
          </p:nvPr>
        </p:nvSpPr>
        <p:spPr>
          <a:xfrm>
            <a:off x="934525" y="1068400"/>
            <a:ext cx="3292200" cy="245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GEL ELECTROPHORESIS</a:t>
            </a:r>
            <a:endParaRPr/>
          </a:p>
        </p:txBody>
      </p:sp>
      <p:pic>
        <p:nvPicPr>
          <p:cNvPr id="1488" name="Google Shape;1488;p96"/>
          <p:cNvPicPr preferRelativeResize="0"/>
          <p:nvPr/>
        </p:nvPicPr>
        <p:blipFill>
          <a:blip r:embed="rId3">
            <a:alphaModFix/>
          </a:blip>
          <a:stretch>
            <a:fillRect/>
          </a:stretch>
        </p:blipFill>
        <p:spPr>
          <a:xfrm>
            <a:off x="4226725" y="861375"/>
            <a:ext cx="4612476" cy="301828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97"/>
          <p:cNvSpPr txBox="1"/>
          <p:nvPr>
            <p:ph type="title"/>
          </p:nvPr>
        </p:nvSpPr>
        <p:spPr>
          <a:xfrm>
            <a:off x="407575" y="2443500"/>
            <a:ext cx="3608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Gel Electrophoresis continued…. </a:t>
            </a:r>
            <a:endParaRPr/>
          </a:p>
        </p:txBody>
      </p:sp>
      <p:pic>
        <p:nvPicPr>
          <p:cNvPr id="1494" name="Google Shape;1494;p97"/>
          <p:cNvPicPr preferRelativeResize="0"/>
          <p:nvPr/>
        </p:nvPicPr>
        <p:blipFill>
          <a:blip r:embed="rId3">
            <a:alphaModFix/>
          </a:blip>
          <a:stretch>
            <a:fillRect/>
          </a:stretch>
        </p:blipFill>
        <p:spPr>
          <a:xfrm>
            <a:off x="3855275" y="385050"/>
            <a:ext cx="4373399" cy="43733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98"/>
          <p:cNvSpPr txBox="1"/>
          <p:nvPr>
            <p:ph type="title"/>
          </p:nvPr>
        </p:nvSpPr>
        <p:spPr>
          <a:xfrm>
            <a:off x="410675" y="3033925"/>
            <a:ext cx="3816300" cy="11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end result!</a:t>
            </a:r>
            <a:endParaRPr/>
          </a:p>
        </p:txBody>
      </p:sp>
      <p:pic>
        <p:nvPicPr>
          <p:cNvPr id="1500" name="Google Shape;1500;p98"/>
          <p:cNvPicPr preferRelativeResize="0"/>
          <p:nvPr/>
        </p:nvPicPr>
        <p:blipFill>
          <a:blip r:embed="rId3">
            <a:alphaModFix/>
          </a:blip>
          <a:stretch>
            <a:fillRect/>
          </a:stretch>
        </p:blipFill>
        <p:spPr>
          <a:xfrm>
            <a:off x="3594575" y="375100"/>
            <a:ext cx="4612224" cy="4042273"/>
          </a:xfrm>
          <a:prstGeom prst="rect">
            <a:avLst/>
          </a:prstGeom>
          <a:noFill/>
          <a:ln>
            <a:noFill/>
          </a:ln>
        </p:spPr>
      </p:pic>
      <p:pic>
        <p:nvPicPr>
          <p:cNvPr id="1501" name="Google Shape;1501;p98"/>
          <p:cNvPicPr preferRelativeResize="0"/>
          <p:nvPr/>
        </p:nvPicPr>
        <p:blipFill>
          <a:blip r:embed="rId4">
            <a:alphaModFix/>
          </a:blip>
          <a:stretch>
            <a:fillRect/>
          </a:stretch>
        </p:blipFill>
        <p:spPr>
          <a:xfrm>
            <a:off x="152400" y="152400"/>
            <a:ext cx="2729125" cy="2729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99"/>
          <p:cNvSpPr txBox="1"/>
          <p:nvPr>
            <p:ph type="title"/>
          </p:nvPr>
        </p:nvSpPr>
        <p:spPr>
          <a:xfrm>
            <a:off x="934525" y="1068400"/>
            <a:ext cx="3292200" cy="245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EQUIPMENT</a:t>
            </a:r>
            <a:endParaRPr/>
          </a:p>
        </p:txBody>
      </p:sp>
      <p:sp>
        <p:nvSpPr>
          <p:cNvPr id="1507" name="Google Shape;1507;p99"/>
          <p:cNvSpPr txBox="1"/>
          <p:nvPr>
            <p:ph idx="1" type="subTitle"/>
          </p:nvPr>
        </p:nvSpPr>
        <p:spPr>
          <a:xfrm>
            <a:off x="934600" y="3612700"/>
            <a:ext cx="2816700" cy="6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the basics….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pic>
        <p:nvPicPr>
          <p:cNvPr id="1512" name="Google Shape;1512;p100"/>
          <p:cNvPicPr preferRelativeResize="0"/>
          <p:nvPr/>
        </p:nvPicPr>
        <p:blipFill>
          <a:blip r:embed="rId3">
            <a:alphaModFix/>
          </a:blip>
          <a:stretch>
            <a:fillRect/>
          </a:stretch>
        </p:blipFill>
        <p:spPr>
          <a:xfrm>
            <a:off x="1866329" y="1444275"/>
            <a:ext cx="2085769" cy="3525749"/>
          </a:xfrm>
          <a:prstGeom prst="rect">
            <a:avLst/>
          </a:prstGeom>
          <a:noFill/>
          <a:ln>
            <a:noFill/>
          </a:ln>
        </p:spPr>
      </p:pic>
      <p:sp>
        <p:nvSpPr>
          <p:cNvPr id="1513" name="Google Shape;1513;p100"/>
          <p:cNvSpPr txBox="1"/>
          <p:nvPr>
            <p:ph type="ctrTitle"/>
          </p:nvPr>
        </p:nvSpPr>
        <p:spPr>
          <a:xfrm>
            <a:off x="913175" y="1068475"/>
            <a:ext cx="1896000" cy="4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Pipettes</a:t>
            </a:r>
            <a:endParaRPr/>
          </a:p>
        </p:txBody>
      </p:sp>
      <p:pic>
        <p:nvPicPr>
          <p:cNvPr id="1514" name="Google Shape;1514;p100"/>
          <p:cNvPicPr preferRelativeResize="0"/>
          <p:nvPr/>
        </p:nvPicPr>
        <p:blipFill>
          <a:blip r:embed="rId4">
            <a:alphaModFix/>
          </a:blip>
          <a:stretch>
            <a:fillRect/>
          </a:stretch>
        </p:blipFill>
        <p:spPr>
          <a:xfrm>
            <a:off x="5963950" y="1876800"/>
            <a:ext cx="2458325" cy="2458325"/>
          </a:xfrm>
          <a:prstGeom prst="rect">
            <a:avLst/>
          </a:prstGeom>
          <a:noFill/>
          <a:ln>
            <a:noFill/>
          </a:ln>
        </p:spPr>
      </p:pic>
      <p:pic>
        <p:nvPicPr>
          <p:cNvPr id="1515" name="Google Shape;1515;p100"/>
          <p:cNvPicPr preferRelativeResize="0"/>
          <p:nvPr/>
        </p:nvPicPr>
        <p:blipFill>
          <a:blip r:embed="rId5">
            <a:alphaModFix/>
          </a:blip>
          <a:stretch>
            <a:fillRect/>
          </a:stretch>
        </p:blipFill>
        <p:spPr>
          <a:xfrm>
            <a:off x="1866323" y="1444263"/>
            <a:ext cx="6190826" cy="2862724"/>
          </a:xfrm>
          <a:prstGeom prst="rect">
            <a:avLst/>
          </a:prstGeom>
          <a:noFill/>
          <a:ln>
            <a:noFill/>
          </a:ln>
        </p:spPr>
      </p:pic>
      <p:pic>
        <p:nvPicPr>
          <p:cNvPr id="1516" name="Google Shape;1516;p100"/>
          <p:cNvPicPr preferRelativeResize="0"/>
          <p:nvPr/>
        </p:nvPicPr>
        <p:blipFill>
          <a:blip r:embed="rId6">
            <a:alphaModFix/>
          </a:blip>
          <a:stretch>
            <a:fillRect/>
          </a:stretch>
        </p:blipFill>
        <p:spPr>
          <a:xfrm>
            <a:off x="5807741" y="1264350"/>
            <a:ext cx="3061687" cy="3525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1000"/>
                                        <p:tgtEl>
                                          <p:spTgt spid="1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1000"/>
                                        <p:tgtEl>
                                          <p:spTgt spid="1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1000"/>
                                        <p:tgtEl>
                                          <p:spTgt spid="1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000"/>
                                        <p:tgtEl>
                                          <p:spTgt spid="1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56"/>
          <p:cNvSpPr txBox="1"/>
          <p:nvPr>
            <p:ph type="ctrTitle"/>
          </p:nvPr>
        </p:nvSpPr>
        <p:spPr>
          <a:xfrm>
            <a:off x="3233963" y="1783477"/>
            <a:ext cx="3992700" cy="4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PRIZES!</a:t>
            </a:r>
            <a:endParaRPr/>
          </a:p>
        </p:txBody>
      </p:sp>
      <p:sp>
        <p:nvSpPr>
          <p:cNvPr id="868" name="Google Shape;868;p56"/>
          <p:cNvSpPr txBox="1"/>
          <p:nvPr/>
        </p:nvSpPr>
        <p:spPr>
          <a:xfrm>
            <a:off x="1320975" y="2704413"/>
            <a:ext cx="25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a:ea typeface="Advent Pro"/>
                <a:cs typeface="Advent Pro"/>
                <a:sym typeface="Advent Pro"/>
              </a:rPr>
              <a:t>Best Foundational Advance Project</a:t>
            </a:r>
            <a:endParaRPr>
              <a:latin typeface="Advent Pro"/>
              <a:ea typeface="Advent Pro"/>
              <a:cs typeface="Advent Pro"/>
              <a:sym typeface="Advent Pro"/>
            </a:endParaRPr>
          </a:p>
        </p:txBody>
      </p:sp>
      <p:sp>
        <p:nvSpPr>
          <p:cNvPr id="869" name="Google Shape;869;p56"/>
          <p:cNvSpPr txBox="1"/>
          <p:nvPr/>
        </p:nvSpPr>
        <p:spPr>
          <a:xfrm>
            <a:off x="6487525" y="3385025"/>
            <a:ext cx="21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a:ea typeface="Advent Pro"/>
                <a:cs typeface="Advent Pro"/>
                <a:sym typeface="Advent Pro"/>
              </a:rPr>
              <a:t>Best Environment Project</a:t>
            </a:r>
            <a:endParaRPr>
              <a:latin typeface="Advent Pro"/>
              <a:ea typeface="Advent Pro"/>
              <a:cs typeface="Advent Pro"/>
              <a:sym typeface="Advent Pro"/>
            </a:endParaRPr>
          </a:p>
        </p:txBody>
      </p:sp>
      <p:sp>
        <p:nvSpPr>
          <p:cNvPr id="870" name="Google Shape;870;p56"/>
          <p:cNvSpPr txBox="1"/>
          <p:nvPr/>
        </p:nvSpPr>
        <p:spPr>
          <a:xfrm>
            <a:off x="6207925" y="2624750"/>
            <a:ext cx="20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a:ea typeface="Advent Pro"/>
                <a:cs typeface="Advent Pro"/>
                <a:sym typeface="Advent Pro"/>
              </a:rPr>
              <a:t>Best Energy Project</a:t>
            </a:r>
            <a:endParaRPr>
              <a:latin typeface="Advent Pro"/>
              <a:ea typeface="Advent Pro"/>
              <a:cs typeface="Advent Pro"/>
              <a:sym typeface="Advent Pro"/>
            </a:endParaRPr>
          </a:p>
        </p:txBody>
      </p:sp>
      <p:sp>
        <p:nvSpPr>
          <p:cNvPr id="871" name="Google Shape;871;p56"/>
          <p:cNvSpPr txBox="1"/>
          <p:nvPr/>
        </p:nvSpPr>
        <p:spPr>
          <a:xfrm>
            <a:off x="1320975" y="1783475"/>
            <a:ext cx="32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a:ea typeface="Advent Pro"/>
                <a:cs typeface="Advent Pro"/>
                <a:sym typeface="Advent Pro"/>
              </a:rPr>
              <a:t>Best Information Processing Project</a:t>
            </a:r>
            <a:endParaRPr>
              <a:latin typeface="Advent Pro"/>
              <a:ea typeface="Advent Pro"/>
              <a:cs typeface="Advent Pro"/>
              <a:sym typeface="Advent Pro"/>
            </a:endParaRPr>
          </a:p>
        </p:txBody>
      </p:sp>
      <p:sp>
        <p:nvSpPr>
          <p:cNvPr id="872" name="Google Shape;872;p56"/>
          <p:cNvSpPr txBox="1"/>
          <p:nvPr/>
        </p:nvSpPr>
        <p:spPr>
          <a:xfrm>
            <a:off x="3919100" y="3268200"/>
            <a:ext cx="19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a:ea typeface="Advent Pro"/>
                <a:cs typeface="Advent Pro"/>
                <a:sym typeface="Advent Pro"/>
              </a:rPr>
              <a:t>Best Hardware Project</a:t>
            </a:r>
            <a:endParaRPr>
              <a:latin typeface="Advent Pro"/>
              <a:ea typeface="Advent Pro"/>
              <a:cs typeface="Advent Pro"/>
              <a:sym typeface="Advent Pro"/>
            </a:endParaRPr>
          </a:p>
        </p:txBody>
      </p:sp>
      <p:sp>
        <p:nvSpPr>
          <p:cNvPr id="873" name="Google Shape;873;p56"/>
          <p:cNvSpPr txBox="1"/>
          <p:nvPr/>
        </p:nvSpPr>
        <p:spPr>
          <a:xfrm>
            <a:off x="4783400" y="3989150"/>
            <a:ext cx="22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a:ea typeface="Advent Pro"/>
                <a:cs typeface="Advent Pro"/>
                <a:sym typeface="Advent Pro"/>
              </a:rPr>
              <a:t>Best Food &amp; Nutrition Project</a:t>
            </a:r>
            <a:endParaRPr>
              <a:latin typeface="Advent Pro"/>
              <a:ea typeface="Advent Pro"/>
              <a:cs typeface="Advent Pro"/>
              <a:sym typeface="Advent Pro"/>
            </a:endParaRPr>
          </a:p>
        </p:txBody>
      </p:sp>
      <p:sp>
        <p:nvSpPr>
          <p:cNvPr id="874" name="Google Shape;874;p56"/>
          <p:cNvSpPr txBox="1"/>
          <p:nvPr/>
        </p:nvSpPr>
        <p:spPr>
          <a:xfrm>
            <a:off x="6360325" y="795750"/>
            <a:ext cx="20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a:ea typeface="Advent Pro"/>
                <a:cs typeface="Advent Pro"/>
                <a:sym typeface="Advent Pro"/>
              </a:rPr>
              <a:t>Best Diagnostics Project</a:t>
            </a:r>
            <a:endParaRPr>
              <a:latin typeface="Advent Pro"/>
              <a:ea typeface="Advent Pro"/>
              <a:cs typeface="Advent Pro"/>
              <a:sym typeface="Advent Pro"/>
            </a:endParaRPr>
          </a:p>
        </p:txBody>
      </p:sp>
      <p:sp>
        <p:nvSpPr>
          <p:cNvPr id="875" name="Google Shape;875;p56"/>
          <p:cNvSpPr txBox="1"/>
          <p:nvPr/>
        </p:nvSpPr>
        <p:spPr>
          <a:xfrm>
            <a:off x="1365025" y="291425"/>
            <a:ext cx="12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a:ea typeface="Advent Pro"/>
                <a:cs typeface="Advent Pro"/>
                <a:sym typeface="Advent Pro"/>
              </a:rPr>
              <a:t>Grand prizes! </a:t>
            </a:r>
            <a:endParaRPr>
              <a:latin typeface="Advent Pro"/>
              <a:ea typeface="Advent Pro"/>
              <a:cs typeface="Advent Pro"/>
              <a:sym typeface="Advent Pro"/>
            </a:endParaRPr>
          </a:p>
        </p:txBody>
      </p:sp>
      <p:sp>
        <p:nvSpPr>
          <p:cNvPr id="876" name="Google Shape;876;p56"/>
          <p:cNvSpPr txBox="1"/>
          <p:nvPr/>
        </p:nvSpPr>
        <p:spPr>
          <a:xfrm>
            <a:off x="2011775" y="4106425"/>
            <a:ext cx="22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a:ea typeface="Advent Pro"/>
                <a:cs typeface="Advent Pro"/>
                <a:sym typeface="Advent Pro"/>
              </a:rPr>
              <a:t>Best Manufacturing Project</a:t>
            </a:r>
            <a:endParaRPr>
              <a:latin typeface="Advent Pro"/>
              <a:ea typeface="Advent Pro"/>
              <a:cs typeface="Advent Pro"/>
              <a:sym typeface="Advent Pro"/>
            </a:endParaRPr>
          </a:p>
        </p:txBody>
      </p:sp>
      <p:pic>
        <p:nvPicPr>
          <p:cNvPr id="877" name="Google Shape;877;p56"/>
          <p:cNvPicPr preferRelativeResize="0"/>
          <p:nvPr/>
        </p:nvPicPr>
        <p:blipFill>
          <a:blip r:embed="rId3">
            <a:alphaModFix/>
          </a:blip>
          <a:stretch>
            <a:fillRect/>
          </a:stretch>
        </p:blipFill>
        <p:spPr>
          <a:xfrm>
            <a:off x="8138075" y="519600"/>
            <a:ext cx="952500" cy="952500"/>
          </a:xfrm>
          <a:prstGeom prst="rect">
            <a:avLst/>
          </a:prstGeom>
          <a:noFill/>
          <a:ln>
            <a:noFill/>
          </a:ln>
        </p:spPr>
      </p:pic>
      <p:pic>
        <p:nvPicPr>
          <p:cNvPr id="878" name="Google Shape;878;p56"/>
          <p:cNvPicPr preferRelativeResize="0"/>
          <p:nvPr/>
        </p:nvPicPr>
        <p:blipFill>
          <a:blip r:embed="rId4">
            <a:alphaModFix/>
          </a:blip>
          <a:stretch>
            <a:fillRect/>
          </a:stretch>
        </p:blipFill>
        <p:spPr>
          <a:xfrm>
            <a:off x="7576175" y="2264675"/>
            <a:ext cx="952500" cy="952500"/>
          </a:xfrm>
          <a:prstGeom prst="rect">
            <a:avLst/>
          </a:prstGeom>
          <a:noFill/>
          <a:ln>
            <a:noFill/>
          </a:ln>
        </p:spPr>
      </p:pic>
      <p:pic>
        <p:nvPicPr>
          <p:cNvPr id="879" name="Google Shape;879;p56"/>
          <p:cNvPicPr preferRelativeResize="0"/>
          <p:nvPr/>
        </p:nvPicPr>
        <p:blipFill>
          <a:blip r:embed="rId5">
            <a:alphaModFix/>
          </a:blip>
          <a:stretch>
            <a:fillRect/>
          </a:stretch>
        </p:blipFill>
        <p:spPr>
          <a:xfrm>
            <a:off x="8138075" y="3268200"/>
            <a:ext cx="952500" cy="952500"/>
          </a:xfrm>
          <a:prstGeom prst="rect">
            <a:avLst/>
          </a:prstGeom>
          <a:noFill/>
          <a:ln>
            <a:noFill/>
          </a:ln>
        </p:spPr>
      </p:pic>
      <p:pic>
        <p:nvPicPr>
          <p:cNvPr id="880" name="Google Shape;880;p56"/>
          <p:cNvPicPr preferRelativeResize="0"/>
          <p:nvPr/>
        </p:nvPicPr>
        <p:blipFill>
          <a:blip r:embed="rId6">
            <a:alphaModFix/>
          </a:blip>
          <a:stretch>
            <a:fillRect/>
          </a:stretch>
        </p:blipFill>
        <p:spPr>
          <a:xfrm>
            <a:off x="6754525" y="3830275"/>
            <a:ext cx="952500" cy="952500"/>
          </a:xfrm>
          <a:prstGeom prst="rect">
            <a:avLst/>
          </a:prstGeom>
          <a:noFill/>
          <a:ln>
            <a:noFill/>
          </a:ln>
        </p:spPr>
      </p:pic>
      <p:pic>
        <p:nvPicPr>
          <p:cNvPr id="881" name="Google Shape;881;p56"/>
          <p:cNvPicPr preferRelativeResize="0"/>
          <p:nvPr/>
        </p:nvPicPr>
        <p:blipFill>
          <a:blip r:embed="rId7">
            <a:alphaModFix/>
          </a:blip>
          <a:stretch>
            <a:fillRect/>
          </a:stretch>
        </p:blipFill>
        <p:spPr>
          <a:xfrm>
            <a:off x="3591975" y="2387750"/>
            <a:ext cx="952500" cy="952500"/>
          </a:xfrm>
          <a:prstGeom prst="rect">
            <a:avLst/>
          </a:prstGeom>
          <a:noFill/>
          <a:ln>
            <a:noFill/>
          </a:ln>
        </p:spPr>
      </p:pic>
      <p:pic>
        <p:nvPicPr>
          <p:cNvPr id="882" name="Google Shape;882;p56"/>
          <p:cNvPicPr preferRelativeResize="0"/>
          <p:nvPr/>
        </p:nvPicPr>
        <p:blipFill>
          <a:blip r:embed="rId8">
            <a:alphaModFix/>
          </a:blip>
          <a:stretch>
            <a:fillRect/>
          </a:stretch>
        </p:blipFill>
        <p:spPr>
          <a:xfrm>
            <a:off x="5348375" y="2929275"/>
            <a:ext cx="1078050" cy="1078050"/>
          </a:xfrm>
          <a:prstGeom prst="rect">
            <a:avLst/>
          </a:prstGeom>
          <a:noFill/>
          <a:ln>
            <a:noFill/>
          </a:ln>
        </p:spPr>
      </p:pic>
      <p:pic>
        <p:nvPicPr>
          <p:cNvPr id="883" name="Google Shape;883;p56"/>
          <p:cNvPicPr preferRelativeResize="0"/>
          <p:nvPr/>
        </p:nvPicPr>
        <p:blipFill>
          <a:blip r:embed="rId9">
            <a:alphaModFix/>
          </a:blip>
          <a:stretch>
            <a:fillRect/>
          </a:stretch>
        </p:blipFill>
        <p:spPr>
          <a:xfrm>
            <a:off x="3767275" y="1507325"/>
            <a:ext cx="952500" cy="952500"/>
          </a:xfrm>
          <a:prstGeom prst="rect">
            <a:avLst/>
          </a:prstGeom>
          <a:noFill/>
          <a:ln>
            <a:noFill/>
          </a:ln>
        </p:spPr>
      </p:pic>
      <p:pic>
        <p:nvPicPr>
          <p:cNvPr id="884" name="Google Shape;884;p56"/>
          <p:cNvPicPr preferRelativeResize="0"/>
          <p:nvPr/>
        </p:nvPicPr>
        <p:blipFill>
          <a:blip r:embed="rId10">
            <a:alphaModFix/>
          </a:blip>
          <a:stretch>
            <a:fillRect/>
          </a:stretch>
        </p:blipFill>
        <p:spPr>
          <a:xfrm>
            <a:off x="3767275" y="3830275"/>
            <a:ext cx="952500" cy="952500"/>
          </a:xfrm>
          <a:prstGeom prst="rect">
            <a:avLst/>
          </a:prstGeom>
          <a:noFill/>
          <a:ln>
            <a:noFill/>
          </a:ln>
        </p:spPr>
      </p:pic>
      <p:pic>
        <p:nvPicPr>
          <p:cNvPr id="885" name="Google Shape;885;p56"/>
          <p:cNvPicPr preferRelativeResize="0"/>
          <p:nvPr/>
        </p:nvPicPr>
        <p:blipFill>
          <a:blip r:embed="rId11">
            <a:alphaModFix/>
          </a:blip>
          <a:stretch>
            <a:fillRect/>
          </a:stretch>
        </p:blipFill>
        <p:spPr>
          <a:xfrm>
            <a:off x="2505038" y="132862"/>
            <a:ext cx="2787024" cy="9032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01"/>
          <p:cNvSpPr txBox="1"/>
          <p:nvPr>
            <p:ph type="ctrTitle"/>
          </p:nvPr>
        </p:nvSpPr>
        <p:spPr>
          <a:xfrm>
            <a:off x="913175" y="1068475"/>
            <a:ext cx="1896000" cy="4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Plates</a:t>
            </a:r>
            <a:endParaRPr/>
          </a:p>
        </p:txBody>
      </p:sp>
      <p:pic>
        <p:nvPicPr>
          <p:cNvPr id="1522" name="Google Shape;1522;p101"/>
          <p:cNvPicPr preferRelativeResize="0"/>
          <p:nvPr/>
        </p:nvPicPr>
        <p:blipFill>
          <a:blip r:embed="rId3">
            <a:alphaModFix/>
          </a:blip>
          <a:stretch>
            <a:fillRect/>
          </a:stretch>
        </p:blipFill>
        <p:spPr>
          <a:xfrm>
            <a:off x="1586375" y="2003274"/>
            <a:ext cx="5971249" cy="2163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02"/>
          <p:cNvSpPr txBox="1"/>
          <p:nvPr>
            <p:ph type="title"/>
          </p:nvPr>
        </p:nvSpPr>
        <p:spPr>
          <a:xfrm>
            <a:off x="934525" y="2071050"/>
            <a:ext cx="3721800" cy="10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02"/>
          <p:cNvSpPr txBox="1"/>
          <p:nvPr>
            <p:ph idx="1" type="subTitle"/>
          </p:nvPr>
        </p:nvSpPr>
        <p:spPr>
          <a:xfrm>
            <a:off x="934525" y="2912150"/>
            <a:ext cx="2638200" cy="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29" name="Google Shape;1529;p102"/>
          <p:cNvPicPr preferRelativeResize="0"/>
          <p:nvPr/>
        </p:nvPicPr>
        <p:blipFill>
          <a:blip r:embed="rId3">
            <a:alphaModFix/>
          </a:blip>
          <a:stretch>
            <a:fillRect/>
          </a:stretch>
        </p:blipFill>
        <p:spPr>
          <a:xfrm>
            <a:off x="98951" y="187551"/>
            <a:ext cx="4422802" cy="4440151"/>
          </a:xfrm>
          <a:prstGeom prst="rect">
            <a:avLst/>
          </a:prstGeom>
          <a:noFill/>
          <a:ln>
            <a:noFill/>
          </a:ln>
        </p:spPr>
      </p:pic>
      <p:pic>
        <p:nvPicPr>
          <p:cNvPr id="1530" name="Google Shape;1530;p102"/>
          <p:cNvPicPr preferRelativeResize="0"/>
          <p:nvPr/>
        </p:nvPicPr>
        <p:blipFill>
          <a:blip r:embed="rId4">
            <a:alphaModFix/>
          </a:blip>
          <a:stretch>
            <a:fillRect/>
          </a:stretch>
        </p:blipFill>
        <p:spPr>
          <a:xfrm>
            <a:off x="4808725" y="152400"/>
            <a:ext cx="4182875" cy="4028451"/>
          </a:xfrm>
          <a:prstGeom prst="rect">
            <a:avLst/>
          </a:prstGeom>
          <a:noFill/>
          <a:ln>
            <a:noFill/>
          </a:ln>
        </p:spPr>
      </p:pic>
      <p:pic>
        <p:nvPicPr>
          <p:cNvPr id="1531" name="Google Shape;1531;p102"/>
          <p:cNvPicPr preferRelativeResize="0"/>
          <p:nvPr/>
        </p:nvPicPr>
        <p:blipFill>
          <a:blip r:embed="rId5">
            <a:alphaModFix/>
          </a:blip>
          <a:stretch>
            <a:fillRect/>
          </a:stretch>
        </p:blipFill>
        <p:spPr>
          <a:xfrm>
            <a:off x="2427300" y="522775"/>
            <a:ext cx="4182873" cy="4182873"/>
          </a:xfrm>
          <a:prstGeom prst="rect">
            <a:avLst/>
          </a:prstGeom>
          <a:noFill/>
          <a:ln>
            <a:noFill/>
          </a:ln>
        </p:spPr>
      </p:pic>
      <p:pic>
        <p:nvPicPr>
          <p:cNvPr id="1532" name="Google Shape;1532;p102"/>
          <p:cNvPicPr preferRelativeResize="0"/>
          <p:nvPr/>
        </p:nvPicPr>
        <p:blipFill>
          <a:blip r:embed="rId6">
            <a:alphaModFix/>
          </a:blip>
          <a:stretch>
            <a:fillRect/>
          </a:stretch>
        </p:blipFill>
        <p:spPr>
          <a:xfrm>
            <a:off x="728423" y="695660"/>
            <a:ext cx="4422801" cy="4009990"/>
          </a:xfrm>
          <a:prstGeom prst="rect">
            <a:avLst/>
          </a:prstGeom>
          <a:noFill/>
          <a:ln>
            <a:noFill/>
          </a:ln>
        </p:spPr>
      </p:pic>
      <p:pic>
        <p:nvPicPr>
          <p:cNvPr id="1533" name="Google Shape;1533;p102"/>
          <p:cNvPicPr preferRelativeResize="0"/>
          <p:nvPr/>
        </p:nvPicPr>
        <p:blipFill>
          <a:blip r:embed="rId7">
            <a:alphaModFix/>
          </a:blip>
          <a:stretch>
            <a:fillRect/>
          </a:stretch>
        </p:blipFill>
        <p:spPr>
          <a:xfrm>
            <a:off x="3029425" y="152388"/>
            <a:ext cx="5909474" cy="4724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gtEl>
                                        <p:attrNameLst>
                                          <p:attrName>style.visibility</p:attrName>
                                        </p:attrNameLst>
                                      </p:cBhvr>
                                      <p:to>
                                        <p:strVal val="visible"/>
                                      </p:to>
                                    </p:set>
                                    <p:animEffect filter="fade" transition="in">
                                      <p:cBhvr>
                                        <p:cTn dur="1000"/>
                                        <p:tgtEl>
                                          <p:spTgt spid="1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0"/>
                                        </p:tgtEl>
                                        <p:attrNameLst>
                                          <p:attrName>style.visibility</p:attrName>
                                        </p:attrNameLst>
                                      </p:cBhvr>
                                      <p:to>
                                        <p:strVal val="visible"/>
                                      </p:to>
                                    </p:set>
                                    <p:animEffect filter="fade" transition="in">
                                      <p:cBhvr>
                                        <p:cTn dur="1000"/>
                                        <p:tgtEl>
                                          <p:spTgt spid="1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gtEl>
                                        <p:attrNameLst>
                                          <p:attrName>style.visibility</p:attrName>
                                        </p:attrNameLst>
                                      </p:cBhvr>
                                      <p:to>
                                        <p:strVal val="visible"/>
                                      </p:to>
                                    </p:set>
                                    <p:animEffect filter="fade" transition="in">
                                      <p:cBhvr>
                                        <p:cTn dur="1000"/>
                                        <p:tgtEl>
                                          <p:spTgt spid="1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2"/>
                                        </p:tgtEl>
                                        <p:attrNameLst>
                                          <p:attrName>style.visibility</p:attrName>
                                        </p:attrNameLst>
                                      </p:cBhvr>
                                      <p:to>
                                        <p:strVal val="visible"/>
                                      </p:to>
                                    </p:set>
                                    <p:animEffect filter="fade" transition="in">
                                      <p:cBhvr>
                                        <p:cTn dur="1000"/>
                                        <p:tgtEl>
                                          <p:spTgt spid="1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3"/>
                                        </p:tgtEl>
                                        <p:attrNameLst>
                                          <p:attrName>style.visibility</p:attrName>
                                        </p:attrNameLst>
                                      </p:cBhvr>
                                      <p:to>
                                        <p:strVal val="visible"/>
                                      </p:to>
                                    </p:set>
                                    <p:animEffect filter="fade" transition="in">
                                      <p:cBhvr>
                                        <p:cTn dur="1000"/>
                                        <p:tgtEl>
                                          <p:spTgt spid="1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03"/>
          <p:cNvSpPr txBox="1"/>
          <p:nvPr>
            <p:ph type="ctrTitle"/>
          </p:nvPr>
        </p:nvSpPr>
        <p:spPr>
          <a:xfrm>
            <a:off x="913175" y="1068475"/>
            <a:ext cx="1896000" cy="4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Centrifuge</a:t>
            </a:r>
            <a:endParaRPr/>
          </a:p>
        </p:txBody>
      </p:sp>
      <p:pic>
        <p:nvPicPr>
          <p:cNvPr id="1539" name="Google Shape;1539;p103"/>
          <p:cNvPicPr preferRelativeResize="0"/>
          <p:nvPr/>
        </p:nvPicPr>
        <p:blipFill>
          <a:blip r:embed="rId3">
            <a:alphaModFix/>
          </a:blip>
          <a:stretch>
            <a:fillRect/>
          </a:stretch>
        </p:blipFill>
        <p:spPr>
          <a:xfrm>
            <a:off x="913175" y="1655450"/>
            <a:ext cx="2956200" cy="2956200"/>
          </a:xfrm>
          <a:prstGeom prst="rect">
            <a:avLst/>
          </a:prstGeom>
          <a:noFill/>
          <a:ln>
            <a:noFill/>
          </a:ln>
        </p:spPr>
      </p:pic>
      <p:pic>
        <p:nvPicPr>
          <p:cNvPr id="1540" name="Google Shape;1540;p103"/>
          <p:cNvPicPr preferRelativeResize="0"/>
          <p:nvPr/>
        </p:nvPicPr>
        <p:blipFill>
          <a:blip r:embed="rId4">
            <a:alphaModFix/>
          </a:blip>
          <a:stretch>
            <a:fillRect/>
          </a:stretch>
        </p:blipFill>
        <p:spPr>
          <a:xfrm>
            <a:off x="4789774" y="770100"/>
            <a:ext cx="3591950" cy="3767775"/>
          </a:xfrm>
          <a:prstGeom prst="rect">
            <a:avLst/>
          </a:prstGeom>
          <a:noFill/>
          <a:ln>
            <a:noFill/>
          </a:ln>
        </p:spPr>
      </p:pic>
      <p:pic>
        <p:nvPicPr>
          <p:cNvPr id="1541" name="Google Shape;1541;p103"/>
          <p:cNvPicPr preferRelativeResize="0"/>
          <p:nvPr/>
        </p:nvPicPr>
        <p:blipFill>
          <a:blip r:embed="rId5">
            <a:alphaModFix/>
          </a:blip>
          <a:stretch>
            <a:fillRect/>
          </a:stretch>
        </p:blipFill>
        <p:spPr>
          <a:xfrm>
            <a:off x="2492653" y="989450"/>
            <a:ext cx="4688826" cy="332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1"/>
                                        </p:tgtEl>
                                        <p:attrNameLst>
                                          <p:attrName>style.visibility</p:attrName>
                                        </p:attrNameLst>
                                      </p:cBhvr>
                                      <p:to>
                                        <p:strVal val="visible"/>
                                      </p:to>
                                    </p:set>
                                    <p:animEffect filter="fade" transition="in">
                                      <p:cBhvr>
                                        <p:cTn dur="1000"/>
                                        <p:tgtEl>
                                          <p:spTgt spid="1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04"/>
          <p:cNvSpPr txBox="1"/>
          <p:nvPr>
            <p:ph type="ctrTitle"/>
          </p:nvPr>
        </p:nvSpPr>
        <p:spPr>
          <a:xfrm>
            <a:off x="913175" y="1068475"/>
            <a:ext cx="1896000" cy="4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Autoclave</a:t>
            </a:r>
            <a:endParaRPr/>
          </a:p>
        </p:txBody>
      </p:sp>
      <p:pic>
        <p:nvPicPr>
          <p:cNvPr id="1547" name="Google Shape;1547;p104"/>
          <p:cNvPicPr preferRelativeResize="0"/>
          <p:nvPr/>
        </p:nvPicPr>
        <p:blipFill>
          <a:blip r:embed="rId3">
            <a:alphaModFix/>
          </a:blip>
          <a:stretch>
            <a:fillRect/>
          </a:stretch>
        </p:blipFill>
        <p:spPr>
          <a:xfrm>
            <a:off x="3414800" y="152400"/>
            <a:ext cx="4725292"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05"/>
          <p:cNvSpPr txBox="1"/>
          <p:nvPr>
            <p:ph type="title"/>
          </p:nvPr>
        </p:nvSpPr>
        <p:spPr>
          <a:xfrm>
            <a:off x="558751" y="2980325"/>
            <a:ext cx="8010300" cy="10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Just to wrap it all together again</a:t>
            </a:r>
            <a:endParaRPr/>
          </a:p>
        </p:txBody>
      </p:sp>
      <p:sp>
        <p:nvSpPr>
          <p:cNvPr id="1553" name="Google Shape;1553;p105"/>
          <p:cNvSpPr txBox="1"/>
          <p:nvPr>
            <p:ph idx="1" type="subTitle"/>
          </p:nvPr>
        </p:nvSpPr>
        <p:spPr>
          <a:xfrm>
            <a:off x="1864950" y="3773800"/>
            <a:ext cx="5414100" cy="33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this is important….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557" name="Shape 1557"/>
        <p:cNvGrpSpPr/>
        <p:nvPr/>
      </p:nvGrpSpPr>
      <p:grpSpPr>
        <a:xfrm>
          <a:off x="0" y="0"/>
          <a:ext cx="0" cy="0"/>
          <a:chOff x="0" y="0"/>
          <a:chExt cx="0" cy="0"/>
        </a:xfrm>
      </p:grpSpPr>
      <p:pic>
        <p:nvPicPr>
          <p:cNvPr id="1558" name="Google Shape;1558;p106"/>
          <p:cNvPicPr preferRelativeResize="0"/>
          <p:nvPr/>
        </p:nvPicPr>
        <p:blipFill>
          <a:blip r:embed="rId3">
            <a:alphaModFix/>
          </a:blip>
          <a:stretch>
            <a:fillRect/>
          </a:stretch>
        </p:blipFill>
        <p:spPr>
          <a:xfrm>
            <a:off x="330525" y="245500"/>
            <a:ext cx="2929164" cy="3907504"/>
          </a:xfrm>
          <a:prstGeom prst="rect">
            <a:avLst/>
          </a:prstGeom>
          <a:noFill/>
          <a:ln>
            <a:noFill/>
          </a:ln>
        </p:spPr>
      </p:pic>
      <p:pic>
        <p:nvPicPr>
          <p:cNvPr id="1559" name="Google Shape;1559;p106"/>
          <p:cNvPicPr preferRelativeResize="0"/>
          <p:nvPr/>
        </p:nvPicPr>
        <p:blipFill>
          <a:blip r:embed="rId4">
            <a:alphaModFix/>
          </a:blip>
          <a:stretch>
            <a:fillRect/>
          </a:stretch>
        </p:blipFill>
        <p:spPr>
          <a:xfrm>
            <a:off x="4461273" y="245500"/>
            <a:ext cx="3114575" cy="4145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563" name="Shape 1563"/>
        <p:cNvGrpSpPr/>
        <p:nvPr/>
      </p:nvGrpSpPr>
      <p:grpSpPr>
        <a:xfrm>
          <a:off x="0" y="0"/>
          <a:ext cx="0" cy="0"/>
          <a:chOff x="0" y="0"/>
          <a:chExt cx="0" cy="0"/>
        </a:xfrm>
      </p:grpSpPr>
      <p:pic>
        <p:nvPicPr>
          <p:cNvPr id="1564" name="Google Shape;1564;p107"/>
          <p:cNvPicPr preferRelativeResize="0"/>
          <p:nvPr/>
        </p:nvPicPr>
        <p:blipFill>
          <a:blip r:embed="rId3">
            <a:alphaModFix/>
          </a:blip>
          <a:stretch>
            <a:fillRect/>
          </a:stretch>
        </p:blipFill>
        <p:spPr>
          <a:xfrm>
            <a:off x="294200" y="190343"/>
            <a:ext cx="4533501" cy="2920108"/>
          </a:xfrm>
          <a:prstGeom prst="rect">
            <a:avLst/>
          </a:prstGeom>
          <a:noFill/>
          <a:ln>
            <a:noFill/>
          </a:ln>
        </p:spPr>
      </p:pic>
      <p:pic>
        <p:nvPicPr>
          <p:cNvPr id="1565" name="Google Shape;1565;p107"/>
          <p:cNvPicPr preferRelativeResize="0"/>
          <p:nvPr/>
        </p:nvPicPr>
        <p:blipFill>
          <a:blip r:embed="rId4">
            <a:alphaModFix/>
          </a:blip>
          <a:stretch>
            <a:fillRect/>
          </a:stretch>
        </p:blipFill>
        <p:spPr>
          <a:xfrm>
            <a:off x="5130139" y="2406477"/>
            <a:ext cx="3432030" cy="257402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569" name="Shape 1569"/>
        <p:cNvGrpSpPr/>
        <p:nvPr/>
      </p:nvGrpSpPr>
      <p:grpSpPr>
        <a:xfrm>
          <a:off x="0" y="0"/>
          <a:ext cx="0" cy="0"/>
          <a:chOff x="0" y="0"/>
          <a:chExt cx="0" cy="0"/>
        </a:xfrm>
      </p:grpSpPr>
      <p:pic>
        <p:nvPicPr>
          <p:cNvPr id="1570" name="Google Shape;1570;p108"/>
          <p:cNvPicPr preferRelativeResize="0"/>
          <p:nvPr/>
        </p:nvPicPr>
        <p:blipFill>
          <a:blip r:embed="rId3">
            <a:alphaModFix/>
          </a:blip>
          <a:stretch>
            <a:fillRect/>
          </a:stretch>
        </p:blipFill>
        <p:spPr>
          <a:xfrm>
            <a:off x="349398" y="539400"/>
            <a:ext cx="4369250" cy="4369250"/>
          </a:xfrm>
          <a:prstGeom prst="rect">
            <a:avLst/>
          </a:prstGeom>
          <a:noFill/>
          <a:ln>
            <a:noFill/>
          </a:ln>
        </p:spPr>
      </p:pic>
      <p:pic>
        <p:nvPicPr>
          <p:cNvPr id="1571" name="Google Shape;1571;p108"/>
          <p:cNvPicPr preferRelativeResize="0"/>
          <p:nvPr/>
        </p:nvPicPr>
        <p:blipFill>
          <a:blip r:embed="rId4">
            <a:alphaModFix/>
          </a:blip>
          <a:stretch>
            <a:fillRect/>
          </a:stretch>
        </p:blipFill>
        <p:spPr>
          <a:xfrm>
            <a:off x="5433099" y="152400"/>
            <a:ext cx="2501913" cy="48386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09"/>
          <p:cNvSpPr txBox="1"/>
          <p:nvPr>
            <p:ph type="title"/>
          </p:nvPr>
        </p:nvSpPr>
        <p:spPr>
          <a:xfrm>
            <a:off x="653600" y="3289100"/>
            <a:ext cx="7777200" cy="11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HOW YOU CAN GET INVOLVED!</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10"/>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We’re holding an infographic/meme competition!</a:t>
            </a:r>
            <a:endParaRPr/>
          </a:p>
        </p:txBody>
      </p:sp>
      <p:sp>
        <p:nvSpPr>
          <p:cNvPr id="1582" name="Google Shape;1582;p110"/>
          <p:cNvSpPr txBox="1"/>
          <p:nvPr>
            <p:ph idx="1" type="body"/>
          </p:nvPr>
        </p:nvSpPr>
        <p:spPr>
          <a:xfrm>
            <a:off x="713225" y="1094675"/>
            <a:ext cx="7717500" cy="3361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Send us your best memes, artwork, or infographics related to iGEM, synthetic biology, or antibiotic resistance, and we will credit you on our iGEM wiki (if you want)! </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If your work is selected for publishing, you can put on your resume that you assisted with a University of Florida iGEM team project, and put our names and wiki URL as a reference! </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Top 3 winners get to contact us for advice related to UF, iGEM, science research, and get a Zoom lab tour! </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Rules: unlimited submissions, anything related to this presentation, and make sure it is funny or artistic (whatever you are going for)</a:t>
            </a:r>
            <a:endParaRPr sz="1900"/>
          </a:p>
          <a:p>
            <a:pPr indent="0" lvl="0" marL="0" rtl="0" algn="l">
              <a:spcBef>
                <a:spcPts val="0"/>
              </a:spcBef>
              <a:spcAft>
                <a:spcPts val="0"/>
              </a:spcAft>
              <a:buNone/>
            </a:pPr>
            <a:r>
              <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57"/>
          <p:cNvSpPr txBox="1"/>
          <p:nvPr>
            <p:ph type="title"/>
          </p:nvPr>
        </p:nvSpPr>
        <p:spPr>
          <a:xfrm>
            <a:off x="934525" y="1068400"/>
            <a:ext cx="4796100" cy="4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So… what is an iGEM team?</a:t>
            </a:r>
            <a:endParaRPr>
              <a:solidFill>
                <a:schemeClr val="accent3"/>
              </a:solidFill>
            </a:endParaRPr>
          </a:p>
        </p:txBody>
      </p:sp>
      <p:sp>
        <p:nvSpPr>
          <p:cNvPr id="891" name="Google Shape;891;p57"/>
          <p:cNvSpPr txBox="1"/>
          <p:nvPr>
            <p:ph idx="1" type="subTitle"/>
          </p:nvPr>
        </p:nvSpPr>
        <p:spPr>
          <a:xfrm>
            <a:off x="934525" y="2658075"/>
            <a:ext cx="24756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multiple components!</a:t>
            </a:r>
            <a:endParaRPr/>
          </a:p>
        </p:txBody>
      </p:sp>
      <p:sp>
        <p:nvSpPr>
          <p:cNvPr id="892" name="Google Shape;892;p57"/>
          <p:cNvSpPr txBox="1"/>
          <p:nvPr>
            <p:ph idx="1" type="subTitle"/>
          </p:nvPr>
        </p:nvSpPr>
        <p:spPr>
          <a:xfrm>
            <a:off x="4887675" y="1654850"/>
            <a:ext cx="24756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rPr>
              <a:t>WET LAB</a:t>
            </a:r>
            <a:endParaRPr b="1">
              <a:solidFill>
                <a:schemeClr val="accent6"/>
              </a:solidFill>
            </a:endParaRPr>
          </a:p>
        </p:txBody>
      </p:sp>
      <p:sp>
        <p:nvSpPr>
          <p:cNvPr id="893" name="Google Shape;893;p57"/>
          <p:cNvSpPr txBox="1"/>
          <p:nvPr>
            <p:ph idx="1" type="subTitle"/>
          </p:nvPr>
        </p:nvSpPr>
        <p:spPr>
          <a:xfrm>
            <a:off x="4887675" y="2091400"/>
            <a:ext cx="24756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DRY LAB</a:t>
            </a:r>
            <a:endParaRPr b="1"/>
          </a:p>
        </p:txBody>
      </p:sp>
      <p:sp>
        <p:nvSpPr>
          <p:cNvPr id="894" name="Google Shape;894;p57"/>
          <p:cNvSpPr txBox="1"/>
          <p:nvPr>
            <p:ph idx="1" type="subTitle"/>
          </p:nvPr>
        </p:nvSpPr>
        <p:spPr>
          <a:xfrm>
            <a:off x="4887675" y="2581875"/>
            <a:ext cx="24756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HUMAN PRACTICES</a:t>
            </a:r>
            <a:endParaRPr b="1">
              <a:solidFill>
                <a:schemeClr val="accent5"/>
              </a:solidFill>
            </a:endParaRPr>
          </a:p>
        </p:txBody>
      </p:sp>
      <p:sp>
        <p:nvSpPr>
          <p:cNvPr id="895" name="Google Shape;895;p57"/>
          <p:cNvSpPr txBox="1"/>
          <p:nvPr>
            <p:ph idx="1" type="subTitle"/>
          </p:nvPr>
        </p:nvSpPr>
        <p:spPr>
          <a:xfrm>
            <a:off x="4887675" y="2996150"/>
            <a:ext cx="24756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rPr>
              <a:t>WIKI</a:t>
            </a:r>
            <a:endParaRPr b="1">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
                                        <p:tgtEl>
                                          <p:spTgt spid="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92"/>
                                        </p:tgtEl>
                                        <p:attrNameLst>
                                          <p:attrName>style.visibility</p:attrName>
                                        </p:attrNameLst>
                                      </p:cBhvr>
                                      <p:to>
                                        <p:strVal val="visible"/>
                                      </p:to>
                                    </p:set>
                                    <p:anim calcmode="lin" valueType="num">
                                      <p:cBhvr additive="base">
                                        <p:cTn dur="700"/>
                                        <p:tgtEl>
                                          <p:spTgt spid="8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93"/>
                                        </p:tgtEl>
                                        <p:attrNameLst>
                                          <p:attrName>style.visibility</p:attrName>
                                        </p:attrNameLst>
                                      </p:cBhvr>
                                      <p:to>
                                        <p:strVal val="visible"/>
                                      </p:to>
                                    </p:set>
                                    <p:anim calcmode="lin" valueType="num">
                                      <p:cBhvr additive="base">
                                        <p:cTn dur="700"/>
                                        <p:tgtEl>
                                          <p:spTgt spid="8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94"/>
                                        </p:tgtEl>
                                        <p:attrNameLst>
                                          <p:attrName>style.visibility</p:attrName>
                                        </p:attrNameLst>
                                      </p:cBhvr>
                                      <p:to>
                                        <p:strVal val="visible"/>
                                      </p:to>
                                    </p:set>
                                    <p:anim calcmode="lin" valueType="num">
                                      <p:cBhvr additive="base">
                                        <p:cTn dur="1000"/>
                                        <p:tgtEl>
                                          <p:spTgt spid="8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95"/>
                                        </p:tgtEl>
                                        <p:attrNameLst>
                                          <p:attrName>style.visibility</p:attrName>
                                        </p:attrNameLst>
                                      </p:cBhvr>
                                      <p:to>
                                        <p:strVal val="visible"/>
                                      </p:to>
                                    </p:set>
                                    <p:anim calcmode="lin" valueType="num">
                                      <p:cBhvr additive="base">
                                        <p:cTn dur="1000"/>
                                        <p:tgtEl>
                                          <p:spTgt spid="8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11"/>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Submission Instructions</a:t>
            </a:r>
            <a:endParaRPr/>
          </a:p>
        </p:txBody>
      </p:sp>
      <p:sp>
        <p:nvSpPr>
          <p:cNvPr id="1588" name="Google Shape;1588;p111"/>
          <p:cNvSpPr txBox="1"/>
          <p:nvPr>
            <p:ph idx="1" type="body"/>
          </p:nvPr>
        </p:nvSpPr>
        <p:spPr>
          <a:xfrm>
            <a:off x="713225" y="1247075"/>
            <a:ext cx="7717500" cy="3361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solidFill>
                  <a:schemeClr val="dk1"/>
                </a:solidFill>
              </a:rPr>
              <a:t>Email: </a:t>
            </a:r>
            <a:r>
              <a:rPr b="1" lang="en" sz="2900">
                <a:solidFill>
                  <a:schemeClr val="dk1"/>
                </a:solidFill>
              </a:rPr>
              <a:t>ufigemteam@gmail.com</a:t>
            </a:r>
            <a:endParaRPr b="1" sz="2900">
              <a:solidFill>
                <a:schemeClr val="dk1"/>
              </a:solidFill>
            </a:endParaRPr>
          </a:p>
          <a:p>
            <a:pPr indent="0" lvl="0" marL="457200" rtl="0" algn="l">
              <a:spcBef>
                <a:spcPts val="0"/>
              </a:spcBef>
              <a:spcAft>
                <a:spcPts val="0"/>
              </a:spcAft>
              <a:buNone/>
            </a:pPr>
            <a:r>
              <a:t/>
            </a:r>
            <a:endParaRPr sz="1900">
              <a:solidFill>
                <a:schemeClr val="dk1"/>
              </a:solidFill>
            </a:endParaRPr>
          </a:p>
          <a:p>
            <a:pPr indent="-349250" lvl="0" marL="457200" rtl="0" algn="l">
              <a:spcBef>
                <a:spcPts val="0"/>
              </a:spcBef>
              <a:spcAft>
                <a:spcPts val="0"/>
              </a:spcAft>
              <a:buSzPts val="1900"/>
              <a:buChar char="●"/>
            </a:pPr>
            <a:r>
              <a:rPr lang="en" sz="1900">
                <a:solidFill>
                  <a:schemeClr val="dk1"/>
                </a:solidFill>
              </a:rPr>
              <a:t>Subject line: </a:t>
            </a:r>
            <a:r>
              <a:rPr b="1" lang="en" sz="1900">
                <a:solidFill>
                  <a:schemeClr val="dk1"/>
                </a:solidFill>
              </a:rPr>
              <a:t>RISE project</a:t>
            </a:r>
            <a:endParaRPr b="1" sz="1900">
              <a:solidFill>
                <a:schemeClr val="dk1"/>
              </a:solidFill>
            </a:endParaRPr>
          </a:p>
          <a:p>
            <a:pPr indent="0" lvl="0" marL="457200" rtl="0" algn="l">
              <a:spcBef>
                <a:spcPts val="0"/>
              </a:spcBef>
              <a:spcAft>
                <a:spcPts val="0"/>
              </a:spcAft>
              <a:buNone/>
            </a:pPr>
            <a:r>
              <a:t/>
            </a:r>
            <a:endParaRPr sz="1900">
              <a:solidFill>
                <a:schemeClr val="dk1"/>
              </a:solidFill>
            </a:endParaRPr>
          </a:p>
          <a:p>
            <a:pPr indent="-349250" lvl="0" marL="457200" rtl="0" algn="l">
              <a:spcBef>
                <a:spcPts val="0"/>
              </a:spcBef>
              <a:spcAft>
                <a:spcPts val="0"/>
              </a:spcAft>
              <a:buSzPts val="1900"/>
              <a:buChar char="●"/>
            </a:pPr>
            <a:r>
              <a:rPr lang="en" sz="1900">
                <a:solidFill>
                  <a:schemeClr val="dk1"/>
                </a:solidFill>
              </a:rPr>
              <a:t>Send in highest resolution possible! We accept PNG, TIFF, JPG, PDF, etc. </a:t>
            </a:r>
            <a:endParaRPr/>
          </a:p>
        </p:txBody>
      </p:sp>
      <p:pic>
        <p:nvPicPr>
          <p:cNvPr id="1589" name="Google Shape;1589;p111"/>
          <p:cNvPicPr preferRelativeResize="0"/>
          <p:nvPr/>
        </p:nvPicPr>
        <p:blipFill>
          <a:blip r:embed="rId3">
            <a:alphaModFix/>
          </a:blip>
          <a:stretch>
            <a:fillRect/>
          </a:stretch>
        </p:blipFill>
        <p:spPr>
          <a:xfrm>
            <a:off x="5564250" y="658200"/>
            <a:ext cx="1668625" cy="1668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12"/>
          <p:cNvSpPr txBox="1"/>
          <p:nvPr>
            <p:ph type="title"/>
          </p:nvPr>
        </p:nvSpPr>
        <p:spPr>
          <a:xfrm>
            <a:off x="713225" y="539500"/>
            <a:ext cx="7717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a:t>
            </a:r>
            <a:endParaRPr/>
          </a:p>
        </p:txBody>
      </p:sp>
      <p:pic>
        <p:nvPicPr>
          <p:cNvPr id="1595" name="Google Shape;1595;p112"/>
          <p:cNvPicPr preferRelativeResize="0"/>
          <p:nvPr/>
        </p:nvPicPr>
        <p:blipFill>
          <a:blip r:embed="rId3">
            <a:alphaModFix/>
          </a:blip>
          <a:stretch>
            <a:fillRect/>
          </a:stretch>
        </p:blipFill>
        <p:spPr>
          <a:xfrm>
            <a:off x="454999" y="1280402"/>
            <a:ext cx="3968276" cy="2582700"/>
          </a:xfrm>
          <a:prstGeom prst="rect">
            <a:avLst/>
          </a:prstGeom>
          <a:noFill/>
          <a:ln>
            <a:noFill/>
          </a:ln>
        </p:spPr>
      </p:pic>
      <p:pic>
        <p:nvPicPr>
          <p:cNvPr id="1596" name="Google Shape;1596;p112"/>
          <p:cNvPicPr preferRelativeResize="0"/>
          <p:nvPr/>
        </p:nvPicPr>
        <p:blipFill>
          <a:blip r:embed="rId4">
            <a:alphaModFix/>
          </a:blip>
          <a:stretch>
            <a:fillRect/>
          </a:stretch>
        </p:blipFill>
        <p:spPr>
          <a:xfrm>
            <a:off x="4843600" y="2456425"/>
            <a:ext cx="3806476" cy="2477400"/>
          </a:xfrm>
          <a:prstGeom prst="rect">
            <a:avLst/>
          </a:prstGeom>
          <a:noFill/>
          <a:ln>
            <a:noFill/>
          </a:ln>
        </p:spPr>
      </p:pic>
      <p:pic>
        <p:nvPicPr>
          <p:cNvPr id="1597" name="Google Shape;1597;p112"/>
          <p:cNvPicPr preferRelativeResize="0"/>
          <p:nvPr/>
        </p:nvPicPr>
        <p:blipFill>
          <a:blip r:embed="rId5">
            <a:alphaModFix/>
          </a:blip>
          <a:stretch>
            <a:fillRect/>
          </a:stretch>
        </p:blipFill>
        <p:spPr>
          <a:xfrm>
            <a:off x="5427674" y="414300"/>
            <a:ext cx="2140675" cy="17876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13"/>
          <p:cNvSpPr txBox="1"/>
          <p:nvPr>
            <p:ph type="ctrTitle"/>
          </p:nvPr>
        </p:nvSpPr>
        <p:spPr>
          <a:xfrm>
            <a:off x="913174" y="1068475"/>
            <a:ext cx="2115000" cy="4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grpSp>
        <p:nvGrpSpPr>
          <p:cNvPr id="1603" name="Google Shape;1603;p113"/>
          <p:cNvGrpSpPr/>
          <p:nvPr/>
        </p:nvGrpSpPr>
        <p:grpSpPr>
          <a:xfrm>
            <a:off x="4572000" y="2763028"/>
            <a:ext cx="4572167" cy="2380470"/>
            <a:chOff x="4572000" y="2763028"/>
            <a:chExt cx="4572167" cy="2380470"/>
          </a:xfrm>
        </p:grpSpPr>
        <p:sp>
          <p:nvSpPr>
            <p:cNvPr id="1604" name="Google Shape;1604;p113"/>
            <p:cNvSpPr/>
            <p:nvPr/>
          </p:nvSpPr>
          <p:spPr>
            <a:xfrm>
              <a:off x="4572000" y="4356142"/>
              <a:ext cx="4572167" cy="787356"/>
            </a:xfrm>
            <a:custGeom>
              <a:rect b="b" l="l" r="r" t="t"/>
              <a:pathLst>
                <a:path extrusionOk="0" h="29229" w="65471">
                  <a:moveTo>
                    <a:pt x="0" y="1"/>
                  </a:moveTo>
                  <a:lnTo>
                    <a:pt x="0" y="29228"/>
                  </a:lnTo>
                  <a:lnTo>
                    <a:pt x="65471" y="29228"/>
                  </a:lnTo>
                  <a:lnTo>
                    <a:pt x="654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13"/>
            <p:cNvSpPr/>
            <p:nvPr/>
          </p:nvSpPr>
          <p:spPr>
            <a:xfrm>
              <a:off x="6444626" y="4497777"/>
              <a:ext cx="2215500" cy="135900"/>
            </a:xfrm>
            <a:prstGeom prst="ellipse">
              <a:avLst/>
            </a:prstGeom>
            <a:solidFill>
              <a:schemeClr val="dk1">
                <a:alpha val="32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6" name="Google Shape;1606;p113"/>
            <p:cNvGrpSpPr/>
            <p:nvPr/>
          </p:nvGrpSpPr>
          <p:grpSpPr>
            <a:xfrm>
              <a:off x="6821298" y="2763028"/>
              <a:ext cx="1382456" cy="1789189"/>
              <a:chOff x="402000" y="4072663"/>
              <a:chExt cx="889325" cy="1150900"/>
            </a:xfrm>
          </p:grpSpPr>
          <p:sp>
            <p:nvSpPr>
              <p:cNvPr id="1607" name="Google Shape;1607;p113"/>
              <p:cNvSpPr/>
              <p:nvPr/>
            </p:nvSpPr>
            <p:spPr>
              <a:xfrm>
                <a:off x="1068850" y="4956113"/>
                <a:ext cx="173800" cy="224350"/>
              </a:xfrm>
              <a:custGeom>
                <a:rect b="b" l="l" r="r" t="t"/>
                <a:pathLst>
                  <a:path extrusionOk="0" h="8974" w="6952">
                    <a:moveTo>
                      <a:pt x="6951" y="0"/>
                    </a:moveTo>
                    <a:cubicBezTo>
                      <a:pt x="4807" y="1523"/>
                      <a:pt x="2458" y="2754"/>
                      <a:pt x="0" y="3686"/>
                    </a:cubicBezTo>
                    <a:lnTo>
                      <a:pt x="0" y="8974"/>
                    </a:lnTo>
                    <a:lnTo>
                      <a:pt x="6951" y="8974"/>
                    </a:lnTo>
                    <a:lnTo>
                      <a:pt x="69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13"/>
              <p:cNvSpPr/>
              <p:nvPr/>
            </p:nvSpPr>
            <p:spPr>
              <a:xfrm>
                <a:off x="1068850" y="4904113"/>
                <a:ext cx="173800" cy="144150"/>
              </a:xfrm>
              <a:custGeom>
                <a:rect b="b" l="l" r="r" t="t"/>
                <a:pathLst>
                  <a:path extrusionOk="0" h="5766" w="6952">
                    <a:moveTo>
                      <a:pt x="0" y="0"/>
                    </a:moveTo>
                    <a:lnTo>
                      <a:pt x="0" y="5766"/>
                    </a:lnTo>
                    <a:cubicBezTo>
                      <a:pt x="2458" y="4834"/>
                      <a:pt x="4807" y="3603"/>
                      <a:pt x="6951" y="2080"/>
                    </a:cubicBezTo>
                    <a:lnTo>
                      <a:pt x="6951" y="0"/>
                    </a:lnTo>
                    <a:close/>
                  </a:path>
                </a:pathLst>
              </a:custGeom>
              <a:solidFill>
                <a:srgbClr val="48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3"/>
              <p:cNvSpPr/>
              <p:nvPr/>
            </p:nvSpPr>
            <p:spPr>
              <a:xfrm>
                <a:off x="919500" y="5048238"/>
                <a:ext cx="149375" cy="129975"/>
              </a:xfrm>
              <a:custGeom>
                <a:rect b="b" l="l" r="r" t="t"/>
                <a:pathLst>
                  <a:path extrusionOk="0" h="5199" w="5975">
                    <a:moveTo>
                      <a:pt x="5974" y="1"/>
                    </a:moveTo>
                    <a:cubicBezTo>
                      <a:pt x="5588" y="149"/>
                      <a:pt x="5194" y="289"/>
                      <a:pt x="4804" y="417"/>
                    </a:cubicBezTo>
                    <a:cubicBezTo>
                      <a:pt x="3948" y="2906"/>
                      <a:pt x="2490" y="5198"/>
                      <a:pt x="0" y="5198"/>
                    </a:cubicBezTo>
                    <a:lnTo>
                      <a:pt x="5974" y="5198"/>
                    </a:lnTo>
                    <a:lnTo>
                      <a:pt x="59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3"/>
              <p:cNvSpPr/>
              <p:nvPr/>
            </p:nvSpPr>
            <p:spPr>
              <a:xfrm>
                <a:off x="1039600" y="4904113"/>
                <a:ext cx="29275" cy="154575"/>
              </a:xfrm>
              <a:custGeom>
                <a:rect b="b" l="l" r="r" t="t"/>
                <a:pathLst>
                  <a:path extrusionOk="0" h="6183" w="1171">
                    <a:moveTo>
                      <a:pt x="1170" y="0"/>
                    </a:moveTo>
                    <a:cubicBezTo>
                      <a:pt x="1170" y="0"/>
                      <a:pt x="1011" y="3232"/>
                      <a:pt x="0" y="6182"/>
                    </a:cubicBezTo>
                    <a:cubicBezTo>
                      <a:pt x="390" y="6054"/>
                      <a:pt x="784" y="5914"/>
                      <a:pt x="1170" y="5766"/>
                    </a:cubicBezTo>
                    <a:lnTo>
                      <a:pt x="1170" y="0"/>
                    </a:lnTo>
                    <a:close/>
                  </a:path>
                </a:pathLst>
              </a:custGeom>
              <a:solidFill>
                <a:srgbClr val="48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3"/>
              <p:cNvSpPr/>
              <p:nvPr/>
            </p:nvSpPr>
            <p:spPr>
              <a:xfrm>
                <a:off x="664300" y="4811213"/>
                <a:ext cx="225325" cy="100700"/>
              </a:xfrm>
              <a:custGeom>
                <a:rect b="b" l="l" r="r" t="t"/>
                <a:pathLst>
                  <a:path extrusionOk="0" h="4028" w="9013">
                    <a:moveTo>
                      <a:pt x="4026" y="1"/>
                    </a:moveTo>
                    <a:cubicBezTo>
                      <a:pt x="1804" y="1"/>
                      <a:pt x="0" y="1803"/>
                      <a:pt x="0" y="4027"/>
                    </a:cubicBezTo>
                    <a:lnTo>
                      <a:pt x="9012" y="4027"/>
                    </a:lnTo>
                    <a:cubicBezTo>
                      <a:pt x="9012" y="1803"/>
                      <a:pt x="7208" y="1"/>
                      <a:pt x="4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3"/>
              <p:cNvSpPr/>
              <p:nvPr/>
            </p:nvSpPr>
            <p:spPr>
              <a:xfrm>
                <a:off x="835875" y="4377213"/>
                <a:ext cx="148050" cy="104750"/>
              </a:xfrm>
              <a:custGeom>
                <a:rect b="b" l="l" r="r" t="t"/>
                <a:pathLst>
                  <a:path extrusionOk="0" h="4190" w="5922">
                    <a:moveTo>
                      <a:pt x="1" y="0"/>
                    </a:moveTo>
                    <a:lnTo>
                      <a:pt x="209" y="3080"/>
                    </a:lnTo>
                    <a:cubicBezTo>
                      <a:pt x="2630" y="3080"/>
                      <a:pt x="4486" y="3508"/>
                      <a:pt x="5922" y="4189"/>
                    </a:cubicBezTo>
                    <a:cubicBezTo>
                      <a:pt x="5796" y="2845"/>
                      <a:pt x="5418" y="1542"/>
                      <a:pt x="4686" y="402"/>
                    </a:cubicBezTo>
                    <a:cubicBezTo>
                      <a:pt x="3308" y="144"/>
                      <a:pt x="1754" y="0"/>
                      <a:pt x="1" y="0"/>
                    </a:cubicBezTo>
                    <a:close/>
                  </a:path>
                </a:pathLst>
              </a:custGeom>
              <a:solidFill>
                <a:srgbClr val="48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3"/>
              <p:cNvSpPr/>
              <p:nvPr/>
            </p:nvSpPr>
            <p:spPr>
              <a:xfrm>
                <a:off x="953025" y="4387263"/>
                <a:ext cx="293675" cy="489975"/>
              </a:xfrm>
              <a:custGeom>
                <a:rect b="b" l="l" r="r" t="t"/>
                <a:pathLst>
                  <a:path extrusionOk="0" h="19599" w="11747">
                    <a:moveTo>
                      <a:pt x="0" y="0"/>
                    </a:moveTo>
                    <a:lnTo>
                      <a:pt x="0" y="0"/>
                    </a:lnTo>
                    <a:cubicBezTo>
                      <a:pt x="732" y="1140"/>
                      <a:pt x="1110" y="2443"/>
                      <a:pt x="1236" y="3787"/>
                    </a:cubicBezTo>
                    <a:cubicBezTo>
                      <a:pt x="5315" y="5735"/>
                      <a:pt x="5974" y="9777"/>
                      <a:pt x="6364" y="12118"/>
                    </a:cubicBezTo>
                    <a:cubicBezTo>
                      <a:pt x="6921" y="15474"/>
                      <a:pt x="6432" y="19599"/>
                      <a:pt x="6432" y="19599"/>
                    </a:cubicBezTo>
                    <a:lnTo>
                      <a:pt x="11747" y="19599"/>
                    </a:lnTo>
                    <a:cubicBezTo>
                      <a:pt x="11747" y="19599"/>
                      <a:pt x="11539" y="14841"/>
                      <a:pt x="10978" y="10974"/>
                    </a:cubicBezTo>
                    <a:cubicBezTo>
                      <a:pt x="10523" y="7822"/>
                      <a:pt x="8766" y="1628"/>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3"/>
              <p:cNvSpPr/>
              <p:nvPr/>
            </p:nvSpPr>
            <p:spPr>
              <a:xfrm>
                <a:off x="658125" y="4226463"/>
                <a:ext cx="199575" cy="428225"/>
              </a:xfrm>
              <a:custGeom>
                <a:rect b="b" l="l" r="r" t="t"/>
                <a:pathLst>
                  <a:path extrusionOk="0" h="17129" w="7983">
                    <a:moveTo>
                      <a:pt x="20" y="0"/>
                    </a:moveTo>
                    <a:cubicBezTo>
                      <a:pt x="9" y="0"/>
                      <a:pt x="1" y="8"/>
                      <a:pt x="1" y="19"/>
                    </a:cubicBezTo>
                    <a:lnTo>
                      <a:pt x="1" y="17111"/>
                    </a:lnTo>
                    <a:cubicBezTo>
                      <a:pt x="1" y="17121"/>
                      <a:pt x="9" y="17129"/>
                      <a:pt x="20" y="17129"/>
                    </a:cubicBezTo>
                    <a:lnTo>
                      <a:pt x="7964" y="17129"/>
                    </a:lnTo>
                    <a:cubicBezTo>
                      <a:pt x="7974" y="17129"/>
                      <a:pt x="7983" y="17121"/>
                      <a:pt x="7983" y="17111"/>
                    </a:cubicBezTo>
                    <a:lnTo>
                      <a:pt x="7983" y="19"/>
                    </a:lnTo>
                    <a:cubicBezTo>
                      <a:pt x="7983" y="8"/>
                      <a:pt x="7974" y="0"/>
                      <a:pt x="79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3"/>
              <p:cNvSpPr/>
              <p:nvPr/>
            </p:nvSpPr>
            <p:spPr>
              <a:xfrm>
                <a:off x="658125" y="4311488"/>
                <a:ext cx="199575" cy="343200"/>
              </a:xfrm>
              <a:custGeom>
                <a:rect b="b" l="l" r="r" t="t"/>
                <a:pathLst>
                  <a:path extrusionOk="0" h="13728" w="7983">
                    <a:moveTo>
                      <a:pt x="7983" y="0"/>
                    </a:moveTo>
                    <a:cubicBezTo>
                      <a:pt x="6422" y="4194"/>
                      <a:pt x="3853" y="8129"/>
                      <a:pt x="153" y="10432"/>
                    </a:cubicBezTo>
                    <a:cubicBezTo>
                      <a:pt x="58" y="10489"/>
                      <a:pt x="1" y="10596"/>
                      <a:pt x="1" y="10705"/>
                    </a:cubicBezTo>
                    <a:lnTo>
                      <a:pt x="1" y="13402"/>
                    </a:lnTo>
                    <a:cubicBezTo>
                      <a:pt x="1" y="13584"/>
                      <a:pt x="145" y="13728"/>
                      <a:pt x="327" y="13728"/>
                    </a:cubicBezTo>
                    <a:lnTo>
                      <a:pt x="7656" y="13728"/>
                    </a:lnTo>
                    <a:cubicBezTo>
                      <a:pt x="7838" y="13728"/>
                      <a:pt x="7983" y="13584"/>
                      <a:pt x="7983" y="13402"/>
                    </a:cubicBezTo>
                    <a:lnTo>
                      <a:pt x="7983" y="0"/>
                    </a:lnTo>
                    <a:close/>
                  </a:path>
                </a:pathLst>
              </a:custGeom>
              <a:solidFill>
                <a:srgbClr val="48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13"/>
              <p:cNvSpPr/>
              <p:nvPr/>
            </p:nvSpPr>
            <p:spPr>
              <a:xfrm>
                <a:off x="702000" y="4654663"/>
                <a:ext cx="111750" cy="31200"/>
              </a:xfrm>
              <a:custGeom>
                <a:rect b="b" l="l" r="r" t="t"/>
                <a:pathLst>
                  <a:path extrusionOk="0" h="1248" w="4470">
                    <a:moveTo>
                      <a:pt x="0" y="1"/>
                    </a:moveTo>
                    <a:lnTo>
                      <a:pt x="0" y="1221"/>
                    </a:lnTo>
                    <a:cubicBezTo>
                      <a:pt x="0" y="1236"/>
                      <a:pt x="11" y="1247"/>
                      <a:pt x="27" y="1247"/>
                    </a:cubicBezTo>
                    <a:lnTo>
                      <a:pt x="4443" y="1247"/>
                    </a:lnTo>
                    <a:cubicBezTo>
                      <a:pt x="4459" y="1247"/>
                      <a:pt x="4469" y="1236"/>
                      <a:pt x="4469" y="1221"/>
                    </a:cubicBezTo>
                    <a:lnTo>
                      <a:pt x="44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3"/>
              <p:cNvSpPr/>
              <p:nvPr/>
            </p:nvSpPr>
            <p:spPr>
              <a:xfrm>
                <a:off x="721675" y="4685838"/>
                <a:ext cx="72400" cy="15000"/>
              </a:xfrm>
              <a:custGeom>
                <a:rect b="b" l="l" r="r" t="t"/>
                <a:pathLst>
                  <a:path extrusionOk="0" h="600" w="2896">
                    <a:moveTo>
                      <a:pt x="1" y="0"/>
                    </a:moveTo>
                    <a:cubicBezTo>
                      <a:pt x="1" y="330"/>
                      <a:pt x="270" y="599"/>
                      <a:pt x="600" y="599"/>
                    </a:cubicBezTo>
                    <a:lnTo>
                      <a:pt x="2300" y="599"/>
                    </a:lnTo>
                    <a:cubicBezTo>
                      <a:pt x="2630" y="599"/>
                      <a:pt x="2895" y="330"/>
                      <a:pt x="28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13"/>
              <p:cNvSpPr/>
              <p:nvPr/>
            </p:nvSpPr>
            <p:spPr>
              <a:xfrm>
                <a:off x="798675" y="4344263"/>
                <a:ext cx="163750" cy="163750"/>
              </a:xfrm>
              <a:custGeom>
                <a:rect b="b" l="l" r="r" t="t"/>
                <a:pathLst>
                  <a:path extrusionOk="0" h="6550" w="6550">
                    <a:moveTo>
                      <a:pt x="3277" y="0"/>
                    </a:moveTo>
                    <a:cubicBezTo>
                      <a:pt x="1466" y="0"/>
                      <a:pt x="1" y="1467"/>
                      <a:pt x="1" y="3277"/>
                    </a:cubicBezTo>
                    <a:cubicBezTo>
                      <a:pt x="1" y="5084"/>
                      <a:pt x="1466" y="6549"/>
                      <a:pt x="3277" y="6549"/>
                    </a:cubicBezTo>
                    <a:cubicBezTo>
                      <a:pt x="5083" y="6549"/>
                      <a:pt x="6550" y="5084"/>
                      <a:pt x="6550" y="3277"/>
                    </a:cubicBezTo>
                    <a:cubicBezTo>
                      <a:pt x="6550" y="1467"/>
                      <a:pt x="5083" y="0"/>
                      <a:pt x="3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3"/>
              <p:cNvSpPr/>
              <p:nvPr/>
            </p:nvSpPr>
            <p:spPr>
              <a:xfrm>
                <a:off x="811175" y="4356763"/>
                <a:ext cx="138850" cy="138750"/>
              </a:xfrm>
              <a:custGeom>
                <a:rect b="b" l="l" r="r" t="t"/>
                <a:pathLst>
                  <a:path extrusionOk="0" h="5550" w="5554">
                    <a:moveTo>
                      <a:pt x="2777" y="0"/>
                    </a:moveTo>
                    <a:cubicBezTo>
                      <a:pt x="1242" y="0"/>
                      <a:pt x="1" y="1243"/>
                      <a:pt x="1" y="2777"/>
                    </a:cubicBezTo>
                    <a:cubicBezTo>
                      <a:pt x="1" y="4307"/>
                      <a:pt x="1242" y="5549"/>
                      <a:pt x="2777" y="5549"/>
                    </a:cubicBezTo>
                    <a:cubicBezTo>
                      <a:pt x="4307" y="5549"/>
                      <a:pt x="5553" y="4307"/>
                      <a:pt x="5553" y="2777"/>
                    </a:cubicBezTo>
                    <a:cubicBezTo>
                      <a:pt x="5553" y="1243"/>
                      <a:pt x="4307" y="0"/>
                      <a:pt x="27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13"/>
              <p:cNvSpPr/>
              <p:nvPr/>
            </p:nvSpPr>
            <p:spPr>
              <a:xfrm>
                <a:off x="712800" y="4095288"/>
                <a:ext cx="90150" cy="131200"/>
              </a:xfrm>
              <a:custGeom>
                <a:rect b="b" l="l" r="r" t="t"/>
                <a:pathLst>
                  <a:path extrusionOk="0" h="5248" w="3606">
                    <a:moveTo>
                      <a:pt x="0" y="1"/>
                    </a:moveTo>
                    <a:lnTo>
                      <a:pt x="0" y="5247"/>
                    </a:lnTo>
                    <a:lnTo>
                      <a:pt x="3606" y="5247"/>
                    </a:lnTo>
                    <a:lnTo>
                      <a:pt x="36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13"/>
              <p:cNvSpPr/>
              <p:nvPr/>
            </p:nvSpPr>
            <p:spPr>
              <a:xfrm>
                <a:off x="680675" y="4072663"/>
                <a:ext cx="154475" cy="22650"/>
              </a:xfrm>
              <a:custGeom>
                <a:rect b="b" l="l" r="r" t="t"/>
                <a:pathLst>
                  <a:path extrusionOk="0" h="906" w="6179">
                    <a:moveTo>
                      <a:pt x="1" y="0"/>
                    </a:moveTo>
                    <a:cubicBezTo>
                      <a:pt x="1" y="500"/>
                      <a:pt x="406" y="906"/>
                      <a:pt x="906" y="906"/>
                    </a:cubicBezTo>
                    <a:lnTo>
                      <a:pt x="5273" y="906"/>
                    </a:lnTo>
                    <a:cubicBezTo>
                      <a:pt x="5773" y="906"/>
                      <a:pt x="6179" y="500"/>
                      <a:pt x="61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3"/>
              <p:cNvSpPr/>
              <p:nvPr/>
            </p:nvSpPr>
            <p:spPr>
              <a:xfrm>
                <a:off x="537300" y="4868888"/>
                <a:ext cx="733275" cy="55125"/>
              </a:xfrm>
              <a:custGeom>
                <a:rect b="b" l="l" r="r" t="t"/>
                <a:pathLst>
                  <a:path extrusionOk="0" h="2205" w="29331">
                    <a:moveTo>
                      <a:pt x="65" y="0"/>
                    </a:moveTo>
                    <a:cubicBezTo>
                      <a:pt x="27" y="0"/>
                      <a:pt x="1" y="27"/>
                      <a:pt x="1" y="65"/>
                    </a:cubicBezTo>
                    <a:lnTo>
                      <a:pt x="1" y="2141"/>
                    </a:lnTo>
                    <a:cubicBezTo>
                      <a:pt x="1" y="2175"/>
                      <a:pt x="27" y="2205"/>
                      <a:pt x="65" y="2205"/>
                    </a:cubicBezTo>
                    <a:lnTo>
                      <a:pt x="29266" y="2205"/>
                    </a:lnTo>
                    <a:cubicBezTo>
                      <a:pt x="29304" y="2205"/>
                      <a:pt x="29330" y="2175"/>
                      <a:pt x="29330" y="2141"/>
                    </a:cubicBezTo>
                    <a:lnTo>
                      <a:pt x="29330" y="65"/>
                    </a:lnTo>
                    <a:cubicBezTo>
                      <a:pt x="29330" y="27"/>
                      <a:pt x="29304" y="0"/>
                      <a:pt x="292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3"/>
              <p:cNvSpPr/>
              <p:nvPr/>
            </p:nvSpPr>
            <p:spPr>
              <a:xfrm>
                <a:off x="402000" y="5169663"/>
                <a:ext cx="889325" cy="53900"/>
              </a:xfrm>
              <a:custGeom>
                <a:rect b="b" l="l" r="r" t="t"/>
                <a:pathLst>
                  <a:path extrusionOk="0" h="2156" w="35573">
                    <a:moveTo>
                      <a:pt x="3682" y="0"/>
                    </a:moveTo>
                    <a:cubicBezTo>
                      <a:pt x="2155" y="0"/>
                      <a:pt x="750" y="826"/>
                      <a:pt x="0" y="2156"/>
                    </a:cubicBezTo>
                    <a:lnTo>
                      <a:pt x="34898" y="2156"/>
                    </a:lnTo>
                    <a:cubicBezTo>
                      <a:pt x="35269" y="2156"/>
                      <a:pt x="35572" y="1852"/>
                      <a:pt x="35572" y="1481"/>
                    </a:cubicBezTo>
                    <a:lnTo>
                      <a:pt x="35572" y="674"/>
                    </a:lnTo>
                    <a:cubicBezTo>
                      <a:pt x="35572" y="303"/>
                      <a:pt x="35269" y="0"/>
                      <a:pt x="34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3"/>
              <p:cNvSpPr/>
              <p:nvPr/>
            </p:nvSpPr>
            <p:spPr>
              <a:xfrm>
                <a:off x="666650" y="4465888"/>
                <a:ext cx="18675" cy="70225"/>
              </a:xfrm>
              <a:custGeom>
                <a:rect b="b" l="l" r="r" t="t"/>
                <a:pathLst>
                  <a:path extrusionOk="0" h="2809" w="747">
                    <a:moveTo>
                      <a:pt x="373" y="0"/>
                    </a:moveTo>
                    <a:cubicBezTo>
                      <a:pt x="186" y="0"/>
                      <a:pt x="1" y="121"/>
                      <a:pt x="1" y="362"/>
                    </a:cubicBezTo>
                    <a:lnTo>
                      <a:pt x="1" y="2446"/>
                    </a:lnTo>
                    <a:cubicBezTo>
                      <a:pt x="1" y="2687"/>
                      <a:pt x="188" y="2808"/>
                      <a:pt x="375" y="2808"/>
                    </a:cubicBezTo>
                    <a:cubicBezTo>
                      <a:pt x="561" y="2808"/>
                      <a:pt x="747" y="2688"/>
                      <a:pt x="747" y="2446"/>
                    </a:cubicBezTo>
                    <a:lnTo>
                      <a:pt x="747" y="362"/>
                    </a:lnTo>
                    <a:cubicBezTo>
                      <a:pt x="747" y="122"/>
                      <a:pt x="560" y="0"/>
                      <a:pt x="373" y="0"/>
                    </a:cubicBezTo>
                    <a:close/>
                  </a:path>
                </a:pathLst>
              </a:custGeom>
              <a:solidFill>
                <a:srgbClr val="7E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13"/>
              <p:cNvSpPr/>
              <p:nvPr/>
            </p:nvSpPr>
            <p:spPr>
              <a:xfrm>
                <a:off x="666650" y="4247788"/>
                <a:ext cx="18675" cy="167650"/>
              </a:xfrm>
              <a:custGeom>
                <a:rect b="b" l="l" r="r" t="t"/>
                <a:pathLst>
                  <a:path extrusionOk="0" h="6706" w="747">
                    <a:moveTo>
                      <a:pt x="373" y="1"/>
                    </a:moveTo>
                    <a:cubicBezTo>
                      <a:pt x="186" y="1"/>
                      <a:pt x="1" y="121"/>
                      <a:pt x="1" y="363"/>
                    </a:cubicBezTo>
                    <a:lnTo>
                      <a:pt x="1" y="6344"/>
                    </a:lnTo>
                    <a:cubicBezTo>
                      <a:pt x="1" y="6585"/>
                      <a:pt x="187" y="6705"/>
                      <a:pt x="374" y="6705"/>
                    </a:cubicBezTo>
                    <a:cubicBezTo>
                      <a:pt x="560" y="6705"/>
                      <a:pt x="747" y="6585"/>
                      <a:pt x="747" y="6344"/>
                    </a:cubicBezTo>
                    <a:lnTo>
                      <a:pt x="747" y="363"/>
                    </a:lnTo>
                    <a:cubicBezTo>
                      <a:pt x="747" y="122"/>
                      <a:pt x="560" y="1"/>
                      <a:pt x="373" y="1"/>
                    </a:cubicBezTo>
                    <a:close/>
                  </a:path>
                </a:pathLst>
              </a:custGeom>
              <a:solidFill>
                <a:srgbClr val="7E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13"/>
              <p:cNvSpPr/>
              <p:nvPr/>
            </p:nvSpPr>
            <p:spPr>
              <a:xfrm>
                <a:off x="548025" y="4874163"/>
                <a:ext cx="36550" cy="34325"/>
              </a:xfrm>
              <a:custGeom>
                <a:rect b="b" l="l" r="r" t="t"/>
                <a:pathLst>
                  <a:path extrusionOk="0" h="1373" w="1462">
                    <a:moveTo>
                      <a:pt x="855" y="738"/>
                    </a:moveTo>
                    <a:cubicBezTo>
                      <a:pt x="860" y="740"/>
                      <a:pt x="864" y="742"/>
                      <a:pt x="868" y="743"/>
                    </a:cubicBezTo>
                    <a:lnTo>
                      <a:pt x="868" y="743"/>
                    </a:lnTo>
                    <a:cubicBezTo>
                      <a:pt x="867" y="743"/>
                      <a:pt x="867" y="743"/>
                      <a:pt x="866" y="743"/>
                    </a:cubicBezTo>
                    <a:lnTo>
                      <a:pt x="866" y="743"/>
                    </a:lnTo>
                    <a:cubicBezTo>
                      <a:pt x="864" y="742"/>
                      <a:pt x="860" y="740"/>
                      <a:pt x="855" y="738"/>
                    </a:cubicBezTo>
                    <a:close/>
                    <a:moveTo>
                      <a:pt x="806" y="755"/>
                    </a:moveTo>
                    <a:cubicBezTo>
                      <a:pt x="806" y="756"/>
                      <a:pt x="806" y="756"/>
                      <a:pt x="806" y="757"/>
                    </a:cubicBezTo>
                    <a:lnTo>
                      <a:pt x="806" y="757"/>
                    </a:lnTo>
                    <a:cubicBezTo>
                      <a:pt x="806" y="757"/>
                      <a:pt x="806" y="757"/>
                      <a:pt x="806" y="757"/>
                    </a:cubicBezTo>
                    <a:lnTo>
                      <a:pt x="806" y="757"/>
                    </a:lnTo>
                    <a:cubicBezTo>
                      <a:pt x="806" y="756"/>
                      <a:pt x="806" y="756"/>
                      <a:pt x="806" y="755"/>
                    </a:cubicBezTo>
                    <a:close/>
                    <a:moveTo>
                      <a:pt x="805" y="771"/>
                    </a:moveTo>
                    <a:cubicBezTo>
                      <a:pt x="805" y="773"/>
                      <a:pt x="804" y="774"/>
                      <a:pt x="804" y="775"/>
                    </a:cubicBezTo>
                    <a:lnTo>
                      <a:pt x="804" y="775"/>
                    </a:lnTo>
                    <a:cubicBezTo>
                      <a:pt x="804" y="774"/>
                      <a:pt x="805" y="773"/>
                      <a:pt x="805" y="772"/>
                    </a:cubicBezTo>
                    <a:lnTo>
                      <a:pt x="805" y="772"/>
                    </a:lnTo>
                    <a:cubicBezTo>
                      <a:pt x="805" y="772"/>
                      <a:pt x="805" y="772"/>
                      <a:pt x="805" y="771"/>
                    </a:cubicBezTo>
                    <a:close/>
                    <a:moveTo>
                      <a:pt x="840" y="1"/>
                    </a:moveTo>
                    <a:cubicBezTo>
                      <a:pt x="641" y="1"/>
                      <a:pt x="446" y="70"/>
                      <a:pt x="291" y="221"/>
                    </a:cubicBezTo>
                    <a:cubicBezTo>
                      <a:pt x="30" y="475"/>
                      <a:pt x="0" y="876"/>
                      <a:pt x="163" y="1187"/>
                    </a:cubicBezTo>
                    <a:cubicBezTo>
                      <a:pt x="226" y="1308"/>
                      <a:pt x="358" y="1372"/>
                      <a:pt x="488" y="1372"/>
                    </a:cubicBezTo>
                    <a:cubicBezTo>
                      <a:pt x="554" y="1372"/>
                      <a:pt x="618" y="1356"/>
                      <a:pt x="674" y="1324"/>
                    </a:cubicBezTo>
                    <a:cubicBezTo>
                      <a:pt x="852" y="1219"/>
                      <a:pt x="899" y="998"/>
                      <a:pt x="815" y="822"/>
                    </a:cubicBezTo>
                    <a:lnTo>
                      <a:pt x="815" y="822"/>
                    </a:lnTo>
                    <a:cubicBezTo>
                      <a:pt x="818" y="828"/>
                      <a:pt x="820" y="831"/>
                      <a:pt x="821" y="831"/>
                    </a:cubicBezTo>
                    <a:cubicBezTo>
                      <a:pt x="823" y="831"/>
                      <a:pt x="812" y="804"/>
                      <a:pt x="807" y="804"/>
                    </a:cubicBezTo>
                    <a:cubicBezTo>
                      <a:pt x="805" y="804"/>
                      <a:pt x="804" y="810"/>
                      <a:pt x="806" y="831"/>
                    </a:cubicBezTo>
                    <a:lnTo>
                      <a:pt x="806" y="831"/>
                    </a:lnTo>
                    <a:cubicBezTo>
                      <a:pt x="804" y="815"/>
                      <a:pt x="803" y="801"/>
                      <a:pt x="804" y="787"/>
                    </a:cubicBezTo>
                    <a:lnTo>
                      <a:pt x="804" y="787"/>
                    </a:lnTo>
                    <a:cubicBezTo>
                      <a:pt x="804" y="784"/>
                      <a:pt x="806" y="776"/>
                      <a:pt x="807" y="769"/>
                    </a:cubicBezTo>
                    <a:lnTo>
                      <a:pt x="807" y="769"/>
                    </a:lnTo>
                    <a:cubicBezTo>
                      <a:pt x="809" y="765"/>
                      <a:pt x="811" y="762"/>
                      <a:pt x="813" y="758"/>
                    </a:cubicBezTo>
                    <a:lnTo>
                      <a:pt x="813" y="758"/>
                    </a:lnTo>
                    <a:cubicBezTo>
                      <a:pt x="816" y="757"/>
                      <a:pt x="818" y="754"/>
                      <a:pt x="822" y="752"/>
                    </a:cubicBezTo>
                    <a:cubicBezTo>
                      <a:pt x="823" y="751"/>
                      <a:pt x="823" y="750"/>
                      <a:pt x="824" y="749"/>
                    </a:cubicBezTo>
                    <a:lnTo>
                      <a:pt x="824" y="749"/>
                    </a:lnTo>
                    <a:cubicBezTo>
                      <a:pt x="826" y="749"/>
                      <a:pt x="827" y="749"/>
                      <a:pt x="829" y="748"/>
                    </a:cubicBezTo>
                    <a:lnTo>
                      <a:pt x="829" y="748"/>
                    </a:lnTo>
                    <a:cubicBezTo>
                      <a:pt x="836" y="748"/>
                      <a:pt x="846" y="747"/>
                      <a:pt x="855" y="746"/>
                    </a:cubicBezTo>
                    <a:lnTo>
                      <a:pt x="855" y="746"/>
                    </a:lnTo>
                    <a:cubicBezTo>
                      <a:pt x="856" y="748"/>
                      <a:pt x="866" y="751"/>
                      <a:pt x="872" y="751"/>
                    </a:cubicBezTo>
                    <a:cubicBezTo>
                      <a:pt x="876" y="751"/>
                      <a:pt x="877" y="749"/>
                      <a:pt x="869" y="745"/>
                    </a:cubicBezTo>
                    <a:lnTo>
                      <a:pt x="869" y="745"/>
                    </a:lnTo>
                    <a:cubicBezTo>
                      <a:pt x="869" y="744"/>
                      <a:pt x="870" y="744"/>
                      <a:pt x="871" y="744"/>
                    </a:cubicBezTo>
                    <a:lnTo>
                      <a:pt x="871" y="744"/>
                    </a:lnTo>
                    <a:cubicBezTo>
                      <a:pt x="929" y="768"/>
                      <a:pt x="990" y="780"/>
                      <a:pt x="1049" y="780"/>
                    </a:cubicBezTo>
                    <a:cubicBezTo>
                      <a:pt x="1175" y="780"/>
                      <a:pt x="1295" y="724"/>
                      <a:pt x="1367" y="600"/>
                    </a:cubicBezTo>
                    <a:cubicBezTo>
                      <a:pt x="1462" y="441"/>
                      <a:pt x="1416" y="175"/>
                      <a:pt x="1231" y="89"/>
                    </a:cubicBezTo>
                    <a:cubicBezTo>
                      <a:pt x="1106" y="31"/>
                      <a:pt x="972" y="1"/>
                      <a:pt x="840" y="1"/>
                    </a:cubicBezTo>
                    <a:close/>
                  </a:path>
                </a:pathLst>
              </a:custGeom>
              <a:solidFill>
                <a:srgbClr val="7E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13"/>
              <p:cNvSpPr/>
              <p:nvPr/>
            </p:nvSpPr>
            <p:spPr>
              <a:xfrm>
                <a:off x="591200" y="4874388"/>
                <a:ext cx="205225" cy="18675"/>
              </a:xfrm>
              <a:custGeom>
                <a:rect b="b" l="l" r="r" t="t"/>
                <a:pathLst>
                  <a:path extrusionOk="0" h="747" w="8209">
                    <a:moveTo>
                      <a:pt x="485" y="0"/>
                    </a:moveTo>
                    <a:cubicBezTo>
                      <a:pt x="4" y="0"/>
                      <a:pt x="0" y="746"/>
                      <a:pt x="485" y="746"/>
                    </a:cubicBezTo>
                    <a:lnTo>
                      <a:pt x="7728" y="746"/>
                    </a:lnTo>
                    <a:cubicBezTo>
                      <a:pt x="8209" y="746"/>
                      <a:pt x="8209" y="0"/>
                      <a:pt x="7728" y="0"/>
                    </a:cubicBezTo>
                    <a:close/>
                  </a:path>
                </a:pathLst>
              </a:custGeom>
              <a:solidFill>
                <a:srgbClr val="7E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13"/>
              <p:cNvSpPr/>
              <p:nvPr/>
            </p:nvSpPr>
            <p:spPr>
              <a:xfrm>
                <a:off x="1112550" y="4635813"/>
                <a:ext cx="44950" cy="219825"/>
              </a:xfrm>
              <a:custGeom>
                <a:rect b="b" l="l" r="r" t="t"/>
                <a:pathLst>
                  <a:path extrusionOk="0" h="8793" w="1798">
                    <a:moveTo>
                      <a:pt x="454" y="0"/>
                    </a:moveTo>
                    <a:cubicBezTo>
                      <a:pt x="230" y="0"/>
                      <a:pt x="1" y="183"/>
                      <a:pt x="79" y="464"/>
                    </a:cubicBezTo>
                    <a:cubicBezTo>
                      <a:pt x="806" y="3073"/>
                      <a:pt x="1044" y="5737"/>
                      <a:pt x="801" y="8433"/>
                    </a:cubicBezTo>
                    <a:cubicBezTo>
                      <a:pt x="781" y="8673"/>
                      <a:pt x="956" y="8792"/>
                      <a:pt x="1143" y="8792"/>
                    </a:cubicBezTo>
                    <a:cubicBezTo>
                      <a:pt x="1330" y="8792"/>
                      <a:pt x="1528" y="8672"/>
                      <a:pt x="1551" y="8433"/>
                    </a:cubicBezTo>
                    <a:cubicBezTo>
                      <a:pt x="1798" y="5668"/>
                      <a:pt x="1544" y="2937"/>
                      <a:pt x="798" y="267"/>
                    </a:cubicBezTo>
                    <a:cubicBezTo>
                      <a:pt x="747" y="81"/>
                      <a:pt x="601" y="0"/>
                      <a:pt x="454" y="0"/>
                    </a:cubicBezTo>
                    <a:close/>
                  </a:path>
                </a:pathLst>
              </a:custGeom>
              <a:solidFill>
                <a:srgbClr val="7E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9" name="Google Shape;1629;p113"/>
          <p:cNvSpPr txBox="1"/>
          <p:nvPr>
            <p:ph idx="1" type="body"/>
          </p:nvPr>
        </p:nvSpPr>
        <p:spPr>
          <a:xfrm>
            <a:off x="1866525" y="1722150"/>
            <a:ext cx="3816000" cy="21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Antibiotic Resistance is coming! Do your part to complete your dose and listen to your doctor!!!</a:t>
            </a:r>
            <a:br>
              <a:rPr lang="en"/>
            </a:br>
            <a:endParaRPr/>
          </a:p>
          <a:p>
            <a:pPr indent="-317500" lvl="0" marL="457200" rtl="0" algn="l">
              <a:spcBef>
                <a:spcPts val="0"/>
              </a:spcBef>
              <a:spcAft>
                <a:spcPts val="0"/>
              </a:spcAft>
              <a:buSzPts val="1400"/>
              <a:buChar char="●"/>
            </a:pPr>
            <a:r>
              <a:rPr lang="en"/>
              <a:t>Science is fun! But complicated! </a:t>
            </a:r>
            <a:endParaRPr/>
          </a:p>
          <a:p>
            <a:pPr indent="-317500" lvl="0" marL="457200" rtl="0" algn="l">
              <a:spcBef>
                <a:spcPts val="0"/>
              </a:spcBef>
              <a:spcAft>
                <a:spcPts val="0"/>
              </a:spcAft>
              <a:buSzPts val="1400"/>
              <a:buChar char="●"/>
            </a:pPr>
            <a:r>
              <a:rPr lang="en"/>
              <a:t>Keep iGEM and UF on your radar in the future!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Follow us on Instagram and don’t forget to send us your submissions! </a:t>
            </a:r>
            <a:endParaRPr/>
          </a:p>
        </p:txBody>
      </p:sp>
      <p:pic>
        <p:nvPicPr>
          <p:cNvPr id="1630" name="Google Shape;1630;p113"/>
          <p:cNvPicPr preferRelativeResize="0"/>
          <p:nvPr/>
        </p:nvPicPr>
        <p:blipFill>
          <a:blip r:embed="rId3">
            <a:alphaModFix/>
          </a:blip>
          <a:stretch>
            <a:fillRect/>
          </a:stretch>
        </p:blipFill>
        <p:spPr>
          <a:xfrm>
            <a:off x="5220875" y="375100"/>
            <a:ext cx="580050" cy="580050"/>
          </a:xfrm>
          <a:prstGeom prst="rect">
            <a:avLst/>
          </a:prstGeom>
          <a:noFill/>
          <a:ln>
            <a:noFill/>
          </a:ln>
        </p:spPr>
      </p:pic>
      <p:sp>
        <p:nvSpPr>
          <p:cNvPr id="1631" name="Google Shape;1631;p113"/>
          <p:cNvSpPr txBox="1"/>
          <p:nvPr/>
        </p:nvSpPr>
        <p:spPr>
          <a:xfrm>
            <a:off x="5800925" y="447250"/>
            <a:ext cx="6108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3"/>
                </a:solidFill>
                <a:latin typeface="Advent Pro"/>
                <a:ea typeface="Advent Pro"/>
                <a:cs typeface="Advent Pro"/>
                <a:sym typeface="Advent Pro"/>
              </a:rPr>
              <a:t>@uf.igem</a:t>
            </a:r>
            <a:endParaRPr sz="2100">
              <a:solidFill>
                <a:schemeClr val="accent3"/>
              </a:solidFill>
              <a:latin typeface="Advent Pro"/>
              <a:ea typeface="Advent Pro"/>
              <a:cs typeface="Advent Pro"/>
              <a:sym typeface="Advent Pro"/>
            </a:endParaRPr>
          </a:p>
        </p:txBody>
      </p:sp>
      <p:pic>
        <p:nvPicPr>
          <p:cNvPr id="1632" name="Google Shape;1632;p113"/>
          <p:cNvPicPr preferRelativeResize="0"/>
          <p:nvPr/>
        </p:nvPicPr>
        <p:blipFill>
          <a:blip r:embed="rId4">
            <a:alphaModFix/>
          </a:blip>
          <a:stretch>
            <a:fillRect/>
          </a:stretch>
        </p:blipFill>
        <p:spPr>
          <a:xfrm>
            <a:off x="6893500" y="205800"/>
            <a:ext cx="749350" cy="749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03"/>
                                        </p:tgtEl>
                                        <p:attrNameLst>
                                          <p:attrName>style.visibility</p:attrName>
                                        </p:attrNameLst>
                                      </p:cBhvr>
                                      <p:to>
                                        <p:strVal val="visible"/>
                                      </p:to>
                                    </p:set>
                                    <p:animEffect filter="fade" transition="in">
                                      <p:cBhvr>
                                        <p:cTn dur="1000"/>
                                        <p:tgtEl>
                                          <p:spTgt spid="1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99" name="Shape 899"/>
        <p:cNvGrpSpPr/>
        <p:nvPr/>
      </p:nvGrpSpPr>
      <p:grpSpPr>
        <a:xfrm>
          <a:off x="0" y="0"/>
          <a:ext cx="0" cy="0"/>
          <a:chOff x="0" y="0"/>
          <a:chExt cx="0" cy="0"/>
        </a:xfrm>
      </p:grpSpPr>
      <p:sp>
        <p:nvSpPr>
          <p:cNvPr id="900" name="Google Shape;900;p58"/>
          <p:cNvSpPr txBox="1"/>
          <p:nvPr>
            <p:ph type="ctrTitle"/>
          </p:nvPr>
        </p:nvSpPr>
        <p:spPr>
          <a:xfrm>
            <a:off x="3233963" y="1783477"/>
            <a:ext cx="3992700" cy="4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6"/>
                </a:solidFill>
              </a:rPr>
              <a:t>WET LAB</a:t>
            </a:r>
            <a:endParaRPr>
              <a:solidFill>
                <a:schemeClr val="accent6"/>
              </a:solidFill>
            </a:endParaRPr>
          </a:p>
        </p:txBody>
      </p:sp>
      <p:pic>
        <p:nvPicPr>
          <p:cNvPr id="901" name="Google Shape;901;p58"/>
          <p:cNvPicPr preferRelativeResize="0"/>
          <p:nvPr/>
        </p:nvPicPr>
        <p:blipFill>
          <a:blip r:embed="rId3">
            <a:alphaModFix/>
          </a:blip>
          <a:stretch>
            <a:fillRect/>
          </a:stretch>
        </p:blipFill>
        <p:spPr>
          <a:xfrm>
            <a:off x="1484975" y="880925"/>
            <a:ext cx="2668649" cy="1779975"/>
          </a:xfrm>
          <a:prstGeom prst="rect">
            <a:avLst/>
          </a:prstGeom>
          <a:noFill/>
          <a:ln>
            <a:noFill/>
          </a:ln>
        </p:spPr>
      </p:pic>
      <p:pic>
        <p:nvPicPr>
          <p:cNvPr id="902" name="Google Shape;902;p58"/>
          <p:cNvPicPr preferRelativeResize="0"/>
          <p:nvPr/>
        </p:nvPicPr>
        <p:blipFill>
          <a:blip r:embed="rId4">
            <a:alphaModFix/>
          </a:blip>
          <a:stretch>
            <a:fillRect/>
          </a:stretch>
        </p:blipFill>
        <p:spPr>
          <a:xfrm>
            <a:off x="6127096" y="1960775"/>
            <a:ext cx="2726548" cy="1533675"/>
          </a:xfrm>
          <a:prstGeom prst="rect">
            <a:avLst/>
          </a:prstGeom>
          <a:noFill/>
          <a:ln>
            <a:noFill/>
          </a:ln>
        </p:spPr>
      </p:pic>
      <p:pic>
        <p:nvPicPr>
          <p:cNvPr id="903" name="Google Shape;903;p58"/>
          <p:cNvPicPr preferRelativeResize="0"/>
          <p:nvPr/>
        </p:nvPicPr>
        <p:blipFill>
          <a:blip r:embed="rId5">
            <a:alphaModFix/>
          </a:blip>
          <a:stretch>
            <a:fillRect/>
          </a:stretch>
        </p:blipFill>
        <p:spPr>
          <a:xfrm>
            <a:off x="2051799" y="3154300"/>
            <a:ext cx="2485852" cy="16568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7" name="Shape 907"/>
        <p:cNvGrpSpPr/>
        <p:nvPr/>
      </p:nvGrpSpPr>
      <p:grpSpPr>
        <a:xfrm>
          <a:off x="0" y="0"/>
          <a:ext cx="0" cy="0"/>
          <a:chOff x="0" y="0"/>
          <a:chExt cx="0" cy="0"/>
        </a:xfrm>
      </p:grpSpPr>
      <p:sp>
        <p:nvSpPr>
          <p:cNvPr id="908" name="Google Shape;908;p59"/>
          <p:cNvSpPr txBox="1"/>
          <p:nvPr>
            <p:ph type="ctrTitle"/>
          </p:nvPr>
        </p:nvSpPr>
        <p:spPr>
          <a:xfrm>
            <a:off x="3233963" y="1783477"/>
            <a:ext cx="3992700" cy="4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3"/>
                </a:solidFill>
              </a:rPr>
              <a:t>DRY LAB</a:t>
            </a:r>
            <a:endParaRPr>
              <a:solidFill>
                <a:schemeClr val="accent3"/>
              </a:solidFill>
            </a:endParaRPr>
          </a:p>
        </p:txBody>
      </p:sp>
      <p:pic>
        <p:nvPicPr>
          <p:cNvPr id="909" name="Google Shape;909;p59"/>
          <p:cNvPicPr preferRelativeResize="0"/>
          <p:nvPr/>
        </p:nvPicPr>
        <p:blipFill>
          <a:blip r:embed="rId3">
            <a:alphaModFix/>
          </a:blip>
          <a:stretch>
            <a:fillRect/>
          </a:stretch>
        </p:blipFill>
        <p:spPr>
          <a:xfrm>
            <a:off x="834875" y="586051"/>
            <a:ext cx="2803326" cy="1878050"/>
          </a:xfrm>
          <a:prstGeom prst="rect">
            <a:avLst/>
          </a:prstGeom>
          <a:noFill/>
          <a:ln>
            <a:noFill/>
          </a:ln>
        </p:spPr>
      </p:pic>
      <p:pic>
        <p:nvPicPr>
          <p:cNvPr id="910" name="Google Shape;910;p59"/>
          <p:cNvPicPr preferRelativeResize="0"/>
          <p:nvPr/>
        </p:nvPicPr>
        <p:blipFill>
          <a:blip r:embed="rId4">
            <a:alphaModFix/>
          </a:blip>
          <a:stretch>
            <a:fillRect/>
          </a:stretch>
        </p:blipFill>
        <p:spPr>
          <a:xfrm>
            <a:off x="5854651" y="2067502"/>
            <a:ext cx="2865745" cy="25740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4" name="Shape 914"/>
        <p:cNvGrpSpPr/>
        <p:nvPr/>
      </p:nvGrpSpPr>
      <p:grpSpPr>
        <a:xfrm>
          <a:off x="0" y="0"/>
          <a:ext cx="0" cy="0"/>
          <a:chOff x="0" y="0"/>
          <a:chExt cx="0" cy="0"/>
        </a:xfrm>
      </p:grpSpPr>
      <p:sp>
        <p:nvSpPr>
          <p:cNvPr id="915" name="Google Shape;915;p60"/>
          <p:cNvSpPr txBox="1"/>
          <p:nvPr>
            <p:ph type="ctrTitle"/>
          </p:nvPr>
        </p:nvSpPr>
        <p:spPr>
          <a:xfrm>
            <a:off x="3233963" y="1783477"/>
            <a:ext cx="3992700" cy="48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5"/>
                </a:solidFill>
              </a:rPr>
              <a:t>HUMAN PRACTICES</a:t>
            </a:r>
            <a:endParaRPr>
              <a:solidFill>
                <a:schemeClr val="accent5"/>
              </a:solidFill>
            </a:endParaRPr>
          </a:p>
        </p:txBody>
      </p:sp>
      <p:pic>
        <p:nvPicPr>
          <p:cNvPr id="916" name="Google Shape;916;p60"/>
          <p:cNvPicPr preferRelativeResize="0"/>
          <p:nvPr/>
        </p:nvPicPr>
        <p:blipFill>
          <a:blip r:embed="rId3">
            <a:alphaModFix/>
          </a:blip>
          <a:stretch>
            <a:fillRect/>
          </a:stretch>
        </p:blipFill>
        <p:spPr>
          <a:xfrm>
            <a:off x="6258950" y="200000"/>
            <a:ext cx="2670001" cy="1436650"/>
          </a:xfrm>
          <a:prstGeom prst="rect">
            <a:avLst/>
          </a:prstGeom>
          <a:noFill/>
          <a:ln>
            <a:noFill/>
          </a:ln>
        </p:spPr>
      </p:pic>
      <p:pic>
        <p:nvPicPr>
          <p:cNvPr id="917" name="Google Shape;917;p60"/>
          <p:cNvPicPr preferRelativeResize="0"/>
          <p:nvPr/>
        </p:nvPicPr>
        <p:blipFill>
          <a:blip r:embed="rId4">
            <a:alphaModFix/>
          </a:blip>
          <a:stretch>
            <a:fillRect/>
          </a:stretch>
        </p:blipFill>
        <p:spPr>
          <a:xfrm>
            <a:off x="5058500" y="2644425"/>
            <a:ext cx="3573125" cy="2330542"/>
          </a:xfrm>
          <a:prstGeom prst="rect">
            <a:avLst/>
          </a:prstGeom>
          <a:noFill/>
          <a:ln>
            <a:noFill/>
          </a:ln>
        </p:spPr>
      </p:pic>
      <p:pic>
        <p:nvPicPr>
          <p:cNvPr id="918" name="Google Shape;918;p60"/>
          <p:cNvPicPr preferRelativeResize="0"/>
          <p:nvPr/>
        </p:nvPicPr>
        <p:blipFill>
          <a:blip r:embed="rId5">
            <a:alphaModFix/>
          </a:blip>
          <a:stretch>
            <a:fillRect/>
          </a:stretch>
        </p:blipFill>
        <p:spPr>
          <a:xfrm>
            <a:off x="250175" y="200000"/>
            <a:ext cx="3414474" cy="1922612"/>
          </a:xfrm>
          <a:prstGeom prst="rect">
            <a:avLst/>
          </a:prstGeom>
          <a:noFill/>
          <a:ln>
            <a:noFill/>
          </a:ln>
        </p:spPr>
      </p:pic>
      <p:pic>
        <p:nvPicPr>
          <p:cNvPr id="919" name="Google Shape;919;p60"/>
          <p:cNvPicPr preferRelativeResize="0"/>
          <p:nvPr/>
        </p:nvPicPr>
        <p:blipFill>
          <a:blip r:embed="rId6">
            <a:alphaModFix/>
          </a:blip>
          <a:stretch>
            <a:fillRect/>
          </a:stretch>
        </p:blipFill>
        <p:spPr>
          <a:xfrm>
            <a:off x="405775" y="2766050"/>
            <a:ext cx="3847746" cy="227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hemistry Thesis XL by Slidesgo">
  <a:themeElements>
    <a:clrScheme name="Simple Light">
      <a:dk1>
        <a:srgbClr val="2D406A"/>
      </a:dk1>
      <a:lt1>
        <a:srgbClr val="FCBF4A"/>
      </a:lt1>
      <a:dk2>
        <a:srgbClr val="2D406A"/>
      </a:dk2>
      <a:lt2>
        <a:srgbClr val="30A0A0"/>
      </a:lt2>
      <a:accent1>
        <a:srgbClr val="FCBF4A"/>
      </a:accent1>
      <a:accent2>
        <a:srgbClr val="2D406A"/>
      </a:accent2>
      <a:accent3>
        <a:srgbClr val="F2F2F2"/>
      </a:accent3>
      <a:accent4>
        <a:srgbClr val="0062CF"/>
      </a:accent4>
      <a:accent5>
        <a:srgbClr val="56CDD3"/>
      </a:accent5>
      <a:accent6>
        <a:srgbClr val="CCC650"/>
      </a:accent6>
      <a:hlink>
        <a:srgbClr val="2D40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